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8" r:id="rId2"/>
  </p:sldIdLst>
  <p:sldSz cx="32918400" cy="43891200"/>
  <p:notesSz cx="6797675" cy="9874250"/>
  <p:defaultTextStyle>
    <a:defPPr>
      <a:defRPr lang="en-US"/>
    </a:defPPr>
    <a:lvl1pPr algn="l" rtl="0" fontAlgn="base">
      <a:spcBef>
        <a:spcPct val="0"/>
      </a:spcBef>
      <a:spcAft>
        <a:spcPct val="0"/>
      </a:spcAft>
      <a:defRPr sz="3200" kern="1200">
        <a:solidFill>
          <a:schemeClr val="tx1"/>
        </a:solidFill>
        <a:latin typeface="Arial" charset="0"/>
        <a:ea typeface="+mn-ea"/>
        <a:cs typeface="+mn-cs"/>
      </a:defRPr>
    </a:lvl1pPr>
    <a:lvl2pPr marL="457200" algn="l" rtl="0" fontAlgn="base">
      <a:spcBef>
        <a:spcPct val="0"/>
      </a:spcBef>
      <a:spcAft>
        <a:spcPct val="0"/>
      </a:spcAft>
      <a:defRPr sz="3200" kern="1200">
        <a:solidFill>
          <a:schemeClr val="tx1"/>
        </a:solidFill>
        <a:latin typeface="Arial" charset="0"/>
        <a:ea typeface="+mn-ea"/>
        <a:cs typeface="+mn-cs"/>
      </a:defRPr>
    </a:lvl2pPr>
    <a:lvl3pPr marL="914400" algn="l" rtl="0" fontAlgn="base">
      <a:spcBef>
        <a:spcPct val="0"/>
      </a:spcBef>
      <a:spcAft>
        <a:spcPct val="0"/>
      </a:spcAft>
      <a:defRPr sz="3200" kern="1200">
        <a:solidFill>
          <a:schemeClr val="tx1"/>
        </a:solidFill>
        <a:latin typeface="Arial" charset="0"/>
        <a:ea typeface="+mn-ea"/>
        <a:cs typeface="+mn-cs"/>
      </a:defRPr>
    </a:lvl3pPr>
    <a:lvl4pPr marL="1371600" algn="l" rtl="0" fontAlgn="base">
      <a:spcBef>
        <a:spcPct val="0"/>
      </a:spcBef>
      <a:spcAft>
        <a:spcPct val="0"/>
      </a:spcAft>
      <a:defRPr sz="3200" kern="1200">
        <a:solidFill>
          <a:schemeClr val="tx1"/>
        </a:solidFill>
        <a:latin typeface="Arial" charset="0"/>
        <a:ea typeface="+mn-ea"/>
        <a:cs typeface="+mn-cs"/>
      </a:defRPr>
    </a:lvl4pPr>
    <a:lvl5pPr marL="1828800" algn="l" rtl="0" fontAlgn="base">
      <a:spcBef>
        <a:spcPct val="0"/>
      </a:spcBef>
      <a:spcAft>
        <a:spcPct val="0"/>
      </a:spcAft>
      <a:defRPr sz="3200" kern="1200">
        <a:solidFill>
          <a:schemeClr val="tx1"/>
        </a:solidFill>
        <a:latin typeface="Arial" charset="0"/>
        <a:ea typeface="+mn-ea"/>
        <a:cs typeface="+mn-cs"/>
      </a:defRPr>
    </a:lvl5pPr>
    <a:lvl6pPr marL="2286000" algn="l" defTabSz="914400" rtl="0" eaLnBrk="1" latinLnBrk="0" hangingPunct="1">
      <a:defRPr sz="3200" kern="1200">
        <a:solidFill>
          <a:schemeClr val="tx1"/>
        </a:solidFill>
        <a:latin typeface="Arial" charset="0"/>
        <a:ea typeface="+mn-ea"/>
        <a:cs typeface="+mn-cs"/>
      </a:defRPr>
    </a:lvl6pPr>
    <a:lvl7pPr marL="2743200" algn="l" defTabSz="914400" rtl="0" eaLnBrk="1" latinLnBrk="0" hangingPunct="1">
      <a:defRPr sz="3200" kern="1200">
        <a:solidFill>
          <a:schemeClr val="tx1"/>
        </a:solidFill>
        <a:latin typeface="Arial" charset="0"/>
        <a:ea typeface="+mn-ea"/>
        <a:cs typeface="+mn-cs"/>
      </a:defRPr>
    </a:lvl7pPr>
    <a:lvl8pPr marL="3200400" algn="l" defTabSz="914400" rtl="0" eaLnBrk="1" latinLnBrk="0" hangingPunct="1">
      <a:defRPr sz="3200" kern="1200">
        <a:solidFill>
          <a:schemeClr val="tx1"/>
        </a:solidFill>
        <a:latin typeface="Arial" charset="0"/>
        <a:ea typeface="+mn-ea"/>
        <a:cs typeface="+mn-cs"/>
      </a:defRPr>
    </a:lvl8pPr>
    <a:lvl9pPr marL="3657600" algn="l" defTabSz="914400" rtl="0" eaLnBrk="1" latinLnBrk="0" hangingPunct="1">
      <a:defRPr sz="32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3824">
          <p15:clr>
            <a:srgbClr val="A4A3A4"/>
          </p15:clr>
        </p15:guide>
        <p15:guide id="2" pos="10368">
          <p15:clr>
            <a:srgbClr val="A4A3A4"/>
          </p15:clr>
        </p15:guide>
      </p15:sldGuideLst>
    </p:ext>
    <p:ext uri="{2D200454-40CA-4A62-9FC3-DE9A4176ACB9}">
      <p15:notesGuideLst xmlns:p15="http://schemas.microsoft.com/office/powerpoint/2012/main">
        <p15:guide id="1" orient="horz" pos="3110">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EAB4"/>
    <a:srgbClr val="99FF99"/>
    <a:srgbClr val="C4E59F"/>
    <a:srgbClr val="B0DD7F"/>
    <a:srgbClr val="B3FD59"/>
    <a:srgbClr val="EEECE1"/>
    <a:srgbClr val="E4E4E4"/>
    <a:srgbClr val="EFD567"/>
    <a:srgbClr val="D4B016"/>
    <a:srgbClr val="C1C5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8" autoAdjust="0"/>
    <p:restoredTop sz="93978" autoAdjust="0"/>
  </p:normalViewPr>
  <p:slideViewPr>
    <p:cSldViewPr>
      <p:cViewPr varScale="1">
        <p:scale>
          <a:sx n="15" d="100"/>
          <a:sy n="15" d="100"/>
        </p:scale>
        <p:origin x="2270" y="10"/>
      </p:cViewPr>
      <p:guideLst>
        <p:guide orient="horz" pos="13824"/>
        <p:guide pos="10368"/>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1" d="100"/>
          <a:sy n="51" d="100"/>
        </p:scale>
        <p:origin x="1584" y="96"/>
      </p:cViewPr>
      <p:guideLst>
        <p:guide orient="horz" pos="3110"/>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عبدالمجيد عيدان الغامدي" userId="5db8c165610f7ea6" providerId="LiveId" clId="{189A34C0-899E-479C-8407-20F4E365E9B1}"/>
    <pc:docChg chg="undo custSel addSld delSld modSld">
      <pc:chgData name="عبدالمجيد عيدان الغامدي" userId="5db8c165610f7ea6" providerId="LiveId" clId="{189A34C0-899E-479C-8407-20F4E365E9B1}" dt="2024-12-08T18:24:30.406" v="595" actId="1076"/>
      <pc:docMkLst>
        <pc:docMk/>
      </pc:docMkLst>
      <pc:sldChg chg="addSp delSp modSp mod">
        <pc:chgData name="عبدالمجيد عيدان الغامدي" userId="5db8c165610f7ea6" providerId="LiveId" clId="{189A34C0-899E-479C-8407-20F4E365E9B1}" dt="2024-12-08T18:24:30.406" v="595" actId="1076"/>
        <pc:sldMkLst>
          <pc:docMk/>
          <pc:sldMk cId="104416698" sldId="258"/>
        </pc:sldMkLst>
        <pc:spChg chg="mod">
          <ac:chgData name="عبدالمجيد عيدان الغامدي" userId="5db8c165610f7ea6" providerId="LiveId" clId="{189A34C0-899E-479C-8407-20F4E365E9B1}" dt="2024-12-07T14:41:12.685" v="533" actId="255"/>
          <ac:spMkLst>
            <pc:docMk/>
            <pc:sldMk cId="104416698" sldId="258"/>
            <ac:spMk id="6" creationId="{C8C5A1A0-D97B-ABA4-D434-3A6E40C9AC64}"/>
          </ac:spMkLst>
        </pc:spChg>
        <pc:spChg chg="add mod">
          <ac:chgData name="عبدالمجيد عيدان الغامدي" userId="5db8c165610f7ea6" providerId="LiveId" clId="{189A34C0-899E-479C-8407-20F4E365E9B1}" dt="2024-12-07T14:25:45.839" v="383" actId="1076"/>
          <ac:spMkLst>
            <pc:docMk/>
            <pc:sldMk cId="104416698" sldId="258"/>
            <ac:spMk id="10" creationId="{0AFD2791-8DCB-5F3C-D9DB-8865D3B9EF66}"/>
          </ac:spMkLst>
        </pc:spChg>
        <pc:spChg chg="mod">
          <ac:chgData name="عبدالمجيد عيدان الغامدي" userId="5db8c165610f7ea6" providerId="LiveId" clId="{189A34C0-899E-479C-8407-20F4E365E9B1}" dt="2024-12-08T15:45:19.916" v="552" actId="1076"/>
          <ac:spMkLst>
            <pc:docMk/>
            <pc:sldMk cId="104416698" sldId="258"/>
            <ac:spMk id="11" creationId="{4A49474E-6D5B-1E70-3331-B61486D226B4}"/>
          </ac:spMkLst>
        </pc:spChg>
        <pc:spChg chg="mod">
          <ac:chgData name="عبدالمجيد عيدان الغامدي" userId="5db8c165610f7ea6" providerId="LiveId" clId="{189A34C0-899E-479C-8407-20F4E365E9B1}" dt="2024-12-07T14:40:20.767" v="531" actId="1076"/>
          <ac:spMkLst>
            <pc:docMk/>
            <pc:sldMk cId="104416698" sldId="258"/>
            <ac:spMk id="12" creationId="{86049C39-C077-DC1B-B35C-AF284366A4F8}"/>
          </ac:spMkLst>
        </pc:spChg>
        <pc:spChg chg="add mod">
          <ac:chgData name="عبدالمجيد عيدان الغامدي" userId="5db8c165610f7ea6" providerId="LiveId" clId="{189A34C0-899E-479C-8407-20F4E365E9B1}" dt="2024-12-07T13:09:55.363" v="130" actId="1076"/>
          <ac:spMkLst>
            <pc:docMk/>
            <pc:sldMk cId="104416698" sldId="258"/>
            <ac:spMk id="13" creationId="{D6594A8E-392D-A331-D87E-6AFDC01F0CB1}"/>
          </ac:spMkLst>
        </pc:spChg>
        <pc:spChg chg="add del mod">
          <ac:chgData name="عبدالمجيد عيدان الغامدي" userId="5db8c165610f7ea6" providerId="LiveId" clId="{189A34C0-899E-479C-8407-20F4E365E9B1}" dt="2024-12-07T14:21:30.861" v="357"/>
          <ac:spMkLst>
            <pc:docMk/>
            <pc:sldMk cId="104416698" sldId="258"/>
            <ac:spMk id="14" creationId="{05ABE029-34EF-9273-C4C4-920E70652B2A}"/>
          </ac:spMkLst>
        </pc:spChg>
        <pc:spChg chg="add del mod">
          <ac:chgData name="عبدالمجيد عيدان الغامدي" userId="5db8c165610f7ea6" providerId="LiveId" clId="{189A34C0-899E-479C-8407-20F4E365E9B1}" dt="2024-12-07T14:21:24.439" v="354" actId="478"/>
          <ac:spMkLst>
            <pc:docMk/>
            <pc:sldMk cId="104416698" sldId="258"/>
            <ac:spMk id="16" creationId="{5085E277-1BA2-43B0-453B-DADDF85756CD}"/>
          </ac:spMkLst>
        </pc:spChg>
        <pc:spChg chg="add del mod">
          <ac:chgData name="عبدالمجيد عيدان الغامدي" userId="5db8c165610f7ea6" providerId="LiveId" clId="{189A34C0-899E-479C-8407-20F4E365E9B1}" dt="2024-12-07T14:30:03.814" v="406" actId="478"/>
          <ac:spMkLst>
            <pc:docMk/>
            <pc:sldMk cId="104416698" sldId="258"/>
            <ac:spMk id="17" creationId="{7050A65B-159C-0285-8644-AF1DD264B71B}"/>
          </ac:spMkLst>
        </pc:spChg>
        <pc:spChg chg="add del mod">
          <ac:chgData name="عبدالمجيد عيدان الغامدي" userId="5db8c165610f7ea6" providerId="LiveId" clId="{189A34C0-899E-479C-8407-20F4E365E9B1}" dt="2024-12-07T14:21:19.199" v="353"/>
          <ac:spMkLst>
            <pc:docMk/>
            <pc:sldMk cId="104416698" sldId="258"/>
            <ac:spMk id="19" creationId="{C1BA1EB8-1D12-A1A3-C979-2604374CE783}"/>
          </ac:spMkLst>
        </pc:spChg>
        <pc:spChg chg="add mod">
          <ac:chgData name="عبدالمجيد عيدان الغامدي" userId="5db8c165610f7ea6" providerId="LiveId" clId="{189A34C0-899E-479C-8407-20F4E365E9B1}" dt="2024-12-08T18:23:45.634" v="592" actId="1076"/>
          <ac:spMkLst>
            <pc:docMk/>
            <pc:sldMk cId="104416698" sldId="258"/>
            <ac:spMk id="28" creationId="{25AA59A2-0362-C9C0-1145-05BA0BB7496F}"/>
          </ac:spMkLst>
        </pc:spChg>
        <pc:spChg chg="mod">
          <ac:chgData name="عبدالمجيد عيدان الغامدي" userId="5db8c165610f7ea6" providerId="LiveId" clId="{189A34C0-899E-479C-8407-20F4E365E9B1}" dt="2024-12-07T14:40:29.258" v="532" actId="255"/>
          <ac:spMkLst>
            <pc:docMk/>
            <pc:sldMk cId="104416698" sldId="258"/>
            <ac:spMk id="35" creationId="{345C338E-C1CD-1A8E-B4B5-AFA3C7015BC1}"/>
          </ac:spMkLst>
        </pc:spChg>
        <pc:spChg chg="mod">
          <ac:chgData name="عبدالمجيد عيدان الغامدي" userId="5db8c165610f7ea6" providerId="LiveId" clId="{189A34C0-899E-479C-8407-20F4E365E9B1}" dt="2024-12-07T13:06:44.045" v="107" actId="20577"/>
          <ac:spMkLst>
            <pc:docMk/>
            <pc:sldMk cId="104416698" sldId="258"/>
            <ac:spMk id="38" creationId="{00000000-0000-0000-0000-000000000000}"/>
          </ac:spMkLst>
        </pc:spChg>
        <pc:spChg chg="add mod">
          <ac:chgData name="عبدالمجيد عيدان الغامدي" userId="5db8c165610f7ea6" providerId="LiveId" clId="{189A34C0-899E-479C-8407-20F4E365E9B1}" dt="2024-12-08T18:23:52.763" v="593" actId="1076"/>
          <ac:spMkLst>
            <pc:docMk/>
            <pc:sldMk cId="104416698" sldId="258"/>
            <ac:spMk id="42" creationId="{C7204096-B467-03F4-3DC0-AFE2A59B4C8E}"/>
          </ac:spMkLst>
        </pc:spChg>
        <pc:spChg chg="mod">
          <ac:chgData name="عبدالمجيد عيدان الغامدي" userId="5db8c165610f7ea6" providerId="LiveId" clId="{189A34C0-899E-479C-8407-20F4E365E9B1}" dt="2024-12-07T14:39:42.309" v="526" actId="1076"/>
          <ac:spMkLst>
            <pc:docMk/>
            <pc:sldMk cId="104416698" sldId="258"/>
            <ac:spMk id="43" creationId="{1622A8B7-8DA3-103A-4F6E-4E8138C41CEA}"/>
          </ac:spMkLst>
        </pc:spChg>
        <pc:spChg chg="mod">
          <ac:chgData name="عبدالمجيد عيدان الغامدي" userId="5db8c165610f7ea6" providerId="LiveId" clId="{189A34C0-899E-479C-8407-20F4E365E9B1}" dt="2024-12-08T18:24:30.406" v="595" actId="1076"/>
          <ac:spMkLst>
            <pc:docMk/>
            <pc:sldMk cId="104416698" sldId="258"/>
            <ac:spMk id="44" creationId="{121C0810-358F-FBB2-513B-5488262C24D2}"/>
          </ac:spMkLst>
        </pc:spChg>
        <pc:spChg chg="add mod">
          <ac:chgData name="عبدالمجيد عيدان الغامدي" userId="5db8c165610f7ea6" providerId="LiveId" clId="{189A34C0-899E-479C-8407-20F4E365E9B1}" dt="2024-12-08T15:47:24.762" v="568" actId="1076"/>
          <ac:spMkLst>
            <pc:docMk/>
            <pc:sldMk cId="104416698" sldId="258"/>
            <ac:spMk id="45" creationId="{01147D1E-7F71-A72E-3C24-DCFB5B913043}"/>
          </ac:spMkLst>
        </pc:spChg>
        <pc:spChg chg="add mod">
          <ac:chgData name="عبدالمجيد عيدان الغامدي" userId="5db8c165610f7ea6" providerId="LiveId" clId="{189A34C0-899E-479C-8407-20F4E365E9B1}" dt="2024-12-08T18:24:13.189" v="594" actId="1076"/>
          <ac:spMkLst>
            <pc:docMk/>
            <pc:sldMk cId="104416698" sldId="258"/>
            <ac:spMk id="47" creationId="{0ABD242D-94B0-01C9-8245-279C1EAC7E15}"/>
          </ac:spMkLst>
        </pc:spChg>
        <pc:spChg chg="add mod">
          <ac:chgData name="عبدالمجيد عيدان الغامدي" userId="5db8c165610f7ea6" providerId="LiveId" clId="{189A34C0-899E-479C-8407-20F4E365E9B1}" dt="2024-12-08T15:45:33.824" v="554" actId="1076"/>
          <ac:spMkLst>
            <pc:docMk/>
            <pc:sldMk cId="104416698" sldId="258"/>
            <ac:spMk id="48" creationId="{9F5FEC9D-3358-C4F7-7A7B-7D56887A8EB8}"/>
          </ac:spMkLst>
        </pc:spChg>
        <pc:spChg chg="mod">
          <ac:chgData name="عبدالمجيد عيدان الغامدي" userId="5db8c165610f7ea6" providerId="LiveId" clId="{189A34C0-899E-479C-8407-20F4E365E9B1}" dt="2024-12-07T14:41:34.321" v="535" actId="1076"/>
          <ac:spMkLst>
            <pc:docMk/>
            <pc:sldMk cId="104416698" sldId="258"/>
            <ac:spMk id="49" creationId="{9C587C81-C01A-3D31-EB07-9222A1F23F3F}"/>
          </ac:spMkLst>
        </pc:spChg>
        <pc:spChg chg="add mod">
          <ac:chgData name="عبدالمجيد عيدان الغامدي" userId="5db8c165610f7ea6" providerId="LiveId" clId="{189A34C0-899E-479C-8407-20F4E365E9B1}" dt="2024-12-07T14:37:49.312" v="506" actId="20577"/>
          <ac:spMkLst>
            <pc:docMk/>
            <pc:sldMk cId="104416698" sldId="258"/>
            <ac:spMk id="50" creationId="{9A5DD5C1-8E6D-FC95-156E-19BE5383BD91}"/>
          </ac:spMkLst>
        </pc:spChg>
        <pc:spChg chg="add mod">
          <ac:chgData name="عبدالمجيد عيدان الغامدي" userId="5db8c165610f7ea6" providerId="LiveId" clId="{189A34C0-899E-479C-8407-20F4E365E9B1}" dt="2024-12-07T14:37:59.972" v="508" actId="20577"/>
          <ac:spMkLst>
            <pc:docMk/>
            <pc:sldMk cId="104416698" sldId="258"/>
            <ac:spMk id="51" creationId="{981F47B4-C8BE-1DCF-D8BB-87278BB600B2}"/>
          </ac:spMkLst>
        </pc:spChg>
        <pc:spChg chg="mod">
          <ac:chgData name="عبدالمجيد عيدان الغامدي" userId="5db8c165610f7ea6" providerId="LiveId" clId="{189A34C0-899E-479C-8407-20F4E365E9B1}" dt="2024-12-07T14:39:48.754" v="527" actId="1076"/>
          <ac:spMkLst>
            <pc:docMk/>
            <pc:sldMk cId="104416698" sldId="258"/>
            <ac:spMk id="54" creationId="{A651D615-61D7-ED2E-8826-B18B7737D4B5}"/>
          </ac:spMkLst>
        </pc:spChg>
        <pc:spChg chg="mod">
          <ac:chgData name="عبدالمجيد عيدان الغامدي" userId="5db8c165610f7ea6" providerId="LiveId" clId="{189A34C0-899E-479C-8407-20F4E365E9B1}" dt="2024-12-07T13:58:27.712" v="319" actId="20577"/>
          <ac:spMkLst>
            <pc:docMk/>
            <pc:sldMk cId="104416698" sldId="258"/>
            <ac:spMk id="57" creationId="{A52A721F-F00E-DAE8-0D38-8B0CC10DEE8A}"/>
          </ac:spMkLst>
        </pc:spChg>
        <pc:spChg chg="del mod">
          <ac:chgData name="عبدالمجيد عيدان الغامدي" userId="5db8c165610f7ea6" providerId="LiveId" clId="{189A34C0-899E-479C-8407-20F4E365E9B1}" dt="2024-12-07T13:58:09.080" v="314"/>
          <ac:spMkLst>
            <pc:docMk/>
            <pc:sldMk cId="104416698" sldId="258"/>
            <ac:spMk id="61" creationId="{FA634B12-6929-9AB4-059F-033A41049BAE}"/>
          </ac:spMkLst>
        </pc:spChg>
        <pc:spChg chg="del mod">
          <ac:chgData name="عبدالمجيد عيدان الغامدي" userId="5db8c165610f7ea6" providerId="LiveId" clId="{189A34C0-899E-479C-8407-20F4E365E9B1}" dt="2024-12-07T13:04:09.452" v="99"/>
          <ac:spMkLst>
            <pc:docMk/>
            <pc:sldMk cId="104416698" sldId="258"/>
            <ac:spMk id="1025" creationId="{A8E52BE8-2608-959F-331C-D07FE5CC414B}"/>
          </ac:spMkLst>
        </pc:spChg>
        <pc:spChg chg="mod">
          <ac:chgData name="عبدالمجيد عيدان الغامدي" userId="5db8c165610f7ea6" providerId="LiveId" clId="{189A34C0-899E-479C-8407-20F4E365E9B1}" dt="2024-12-07T13:28:20.331" v="195" actId="113"/>
          <ac:spMkLst>
            <pc:docMk/>
            <pc:sldMk cId="104416698" sldId="258"/>
            <ac:spMk id="1029" creationId="{52206CC3-CC06-CB0F-D2A0-A008B4B4CFF6}"/>
          </ac:spMkLst>
        </pc:spChg>
        <pc:spChg chg="mod">
          <ac:chgData name="عبدالمجيد عيدان الغامدي" userId="5db8c165610f7ea6" providerId="LiveId" clId="{189A34C0-899E-479C-8407-20F4E365E9B1}" dt="2024-12-07T14:41:37.249" v="536" actId="1076"/>
          <ac:spMkLst>
            <pc:docMk/>
            <pc:sldMk cId="104416698" sldId="258"/>
            <ac:spMk id="1033" creationId="{A84A4187-ECCC-9B1A-C500-B198ADD905A2}"/>
          </ac:spMkLst>
        </pc:spChg>
        <pc:spChg chg="mod">
          <ac:chgData name="عبدالمجيد عيدان الغامدي" userId="5db8c165610f7ea6" providerId="LiveId" clId="{189A34C0-899E-479C-8407-20F4E365E9B1}" dt="2024-12-07T14:39:55.655" v="528" actId="1076"/>
          <ac:spMkLst>
            <pc:docMk/>
            <pc:sldMk cId="104416698" sldId="258"/>
            <ac:spMk id="1035" creationId="{CA324FBC-8843-FB8B-D145-35CABD1C80B1}"/>
          </ac:spMkLst>
        </pc:spChg>
        <pc:spChg chg="mod">
          <ac:chgData name="عبدالمجيد عيدان الغامدي" userId="5db8c165610f7ea6" providerId="LiveId" clId="{189A34C0-899E-479C-8407-20F4E365E9B1}" dt="2024-12-07T14:38:35.900" v="517" actId="1076"/>
          <ac:spMkLst>
            <pc:docMk/>
            <pc:sldMk cId="104416698" sldId="258"/>
            <ac:spMk id="1038" creationId="{7B5A6E30-CEDC-AFDC-176F-FA5BBC63E42B}"/>
          </ac:spMkLst>
        </pc:spChg>
        <pc:spChg chg="del mod">
          <ac:chgData name="عبدالمجيد عيدان الغامدي" userId="5db8c165610f7ea6" providerId="LiveId" clId="{189A34C0-899E-479C-8407-20F4E365E9B1}" dt="2024-12-07T13:01:17.626" v="65" actId="478"/>
          <ac:spMkLst>
            <pc:docMk/>
            <pc:sldMk cId="104416698" sldId="258"/>
            <ac:spMk id="1040" creationId="{66A5602A-51D3-6CD6-69F9-694868B44561}"/>
          </ac:spMkLst>
        </pc:spChg>
        <pc:spChg chg="mod">
          <ac:chgData name="عبدالمجيد عيدان الغامدي" userId="5db8c165610f7ea6" providerId="LiveId" clId="{189A34C0-899E-479C-8407-20F4E365E9B1}" dt="2024-12-07T13:34:19.335" v="229" actId="255"/>
          <ac:spMkLst>
            <pc:docMk/>
            <pc:sldMk cId="104416698" sldId="258"/>
            <ac:spMk id="1046" creationId="{0B8CCD4D-6E0B-A77B-2CAF-92367D859616}"/>
          </ac:spMkLst>
        </pc:spChg>
        <pc:picChg chg="add mod">
          <ac:chgData name="عبدالمجيد عيدان الغامدي" userId="5db8c165610f7ea6" providerId="LiveId" clId="{189A34C0-899E-479C-8407-20F4E365E9B1}" dt="2024-12-07T14:35:49.662" v="464" actId="14100"/>
          <ac:picMkLst>
            <pc:docMk/>
            <pc:sldMk cId="104416698" sldId="258"/>
            <ac:picMk id="8" creationId="{97504FFF-5125-6CB5-2F7A-21C0CDE137A3}"/>
          </ac:picMkLst>
        </pc:picChg>
        <pc:picChg chg="add del mod">
          <ac:chgData name="عبدالمجيد عيدان الغامدي" userId="5db8c165610f7ea6" providerId="LiveId" clId="{189A34C0-899E-479C-8407-20F4E365E9B1}" dt="2024-12-08T15:48:41.517" v="579" actId="1076"/>
          <ac:picMkLst>
            <pc:docMk/>
            <pc:sldMk cId="104416698" sldId="258"/>
            <ac:picMk id="9" creationId="{38074A7F-3906-DDD0-FDE6-D3869544817F}"/>
          </ac:picMkLst>
        </pc:picChg>
        <pc:picChg chg="add del mod">
          <ac:chgData name="عبدالمجيد عيدان الغامدي" userId="5db8c165610f7ea6" providerId="LiveId" clId="{189A34C0-899E-479C-8407-20F4E365E9B1}" dt="2024-12-07T14:21:19.199" v="351" actId="478"/>
          <ac:picMkLst>
            <pc:docMk/>
            <pc:sldMk cId="104416698" sldId="258"/>
            <ac:picMk id="15" creationId="{8939AB8C-1BDD-EF7A-1FF6-7B35C19C4192}"/>
          </ac:picMkLst>
        </pc:picChg>
        <pc:picChg chg="add del mod">
          <ac:chgData name="عبدالمجيد عيدان الغامدي" userId="5db8c165610f7ea6" providerId="LiveId" clId="{189A34C0-899E-479C-8407-20F4E365E9B1}" dt="2024-12-07T14:17:50.410" v="341" actId="478"/>
          <ac:picMkLst>
            <pc:docMk/>
            <pc:sldMk cId="104416698" sldId="258"/>
            <ac:picMk id="18" creationId="{5DDEE300-469C-2B39-FEA1-2FAF971FC4F9}"/>
          </ac:picMkLst>
        </pc:picChg>
        <pc:picChg chg="add mod modCrop">
          <ac:chgData name="عبدالمجيد عيدان الغامدي" userId="5db8c165610f7ea6" providerId="LiveId" clId="{189A34C0-899E-479C-8407-20F4E365E9B1}" dt="2024-12-08T16:35:47.253" v="588" actId="14100"/>
          <ac:picMkLst>
            <pc:docMk/>
            <pc:sldMk cId="104416698" sldId="258"/>
            <ac:picMk id="20" creationId="{61459F7C-8EF9-E3B1-5B1E-55FF17D6BE5A}"/>
          </ac:picMkLst>
        </pc:picChg>
        <pc:picChg chg="add del mod">
          <ac:chgData name="عبدالمجيد عيدان الغامدي" userId="5db8c165610f7ea6" providerId="LiveId" clId="{189A34C0-899E-479C-8407-20F4E365E9B1}" dt="2024-12-07T13:43:06.927" v="234" actId="478"/>
          <ac:picMkLst>
            <pc:docMk/>
            <pc:sldMk cId="104416698" sldId="258"/>
            <ac:picMk id="21" creationId="{DFBC1118-36D8-F411-1EEF-BCD9E7AE9133}"/>
          </ac:picMkLst>
        </pc:picChg>
        <pc:picChg chg="add mod modCrop">
          <ac:chgData name="عبدالمجيد عيدان الغامدي" userId="5db8c165610f7ea6" providerId="LiveId" clId="{189A34C0-899E-479C-8407-20F4E365E9B1}" dt="2024-12-08T15:43:23.426" v="537" actId="1076"/>
          <ac:picMkLst>
            <pc:docMk/>
            <pc:sldMk cId="104416698" sldId="258"/>
            <ac:picMk id="23" creationId="{2B45B18E-E5A1-7890-EAF5-ADD4CE943A44}"/>
          </ac:picMkLst>
        </pc:picChg>
        <pc:picChg chg="add mod modCrop">
          <ac:chgData name="عبدالمجيد عيدان الغامدي" userId="5db8c165610f7ea6" providerId="LiveId" clId="{189A34C0-899E-479C-8407-20F4E365E9B1}" dt="2024-12-08T16:35:37.399" v="587" actId="14100"/>
          <ac:picMkLst>
            <pc:docMk/>
            <pc:sldMk cId="104416698" sldId="258"/>
            <ac:picMk id="25" creationId="{18CCF5B9-0634-833A-1F68-21F99357E0A7}"/>
          </ac:picMkLst>
        </pc:picChg>
        <pc:picChg chg="add mod modCrop">
          <ac:chgData name="عبدالمجيد عيدان الغامدي" userId="5db8c165610f7ea6" providerId="LiveId" clId="{189A34C0-899E-479C-8407-20F4E365E9B1}" dt="2024-12-08T16:50:13.516" v="591" actId="14100"/>
          <ac:picMkLst>
            <pc:docMk/>
            <pc:sldMk cId="104416698" sldId="258"/>
            <ac:picMk id="27" creationId="{F1AA60BF-C806-5749-02A5-43F4492568B4}"/>
          </ac:picMkLst>
        </pc:picChg>
        <pc:picChg chg="add mod modCrop">
          <ac:chgData name="عبدالمجيد عيدان الغامدي" userId="5db8c165610f7ea6" providerId="LiveId" clId="{189A34C0-899E-479C-8407-20F4E365E9B1}" dt="2024-12-08T16:34:41.249" v="580" actId="14100"/>
          <ac:picMkLst>
            <pc:docMk/>
            <pc:sldMk cId="104416698" sldId="258"/>
            <ac:picMk id="29" creationId="{41625383-48C9-A5CA-8B7F-8D11D850DCDB}"/>
          </ac:picMkLst>
        </pc:picChg>
        <pc:picChg chg="add mod modCrop">
          <ac:chgData name="عبدالمجيد عيدان الغامدي" userId="5db8c165610f7ea6" providerId="LiveId" clId="{189A34C0-899E-479C-8407-20F4E365E9B1}" dt="2024-12-08T16:35:03.665" v="583" actId="14100"/>
          <ac:picMkLst>
            <pc:docMk/>
            <pc:sldMk cId="104416698" sldId="258"/>
            <ac:picMk id="30" creationId="{7C1B7666-4D6A-559E-8EF3-B513E3976A8B}"/>
          </ac:picMkLst>
        </pc:picChg>
        <pc:picChg chg="add mod modCrop">
          <ac:chgData name="عبدالمجيد عيدان الغامدي" userId="5db8c165610f7ea6" providerId="LiveId" clId="{189A34C0-899E-479C-8407-20F4E365E9B1}" dt="2024-12-08T16:50:02.842" v="590" actId="14100"/>
          <ac:picMkLst>
            <pc:docMk/>
            <pc:sldMk cId="104416698" sldId="258"/>
            <ac:picMk id="32" creationId="{535E708D-AAB7-5F0F-0656-2D9B475922BF}"/>
          </ac:picMkLst>
        </pc:picChg>
        <pc:picChg chg="add del mod">
          <ac:chgData name="عبدالمجيد عيدان الغامدي" userId="5db8c165610f7ea6" providerId="LiveId" clId="{189A34C0-899E-479C-8407-20F4E365E9B1}" dt="2024-12-07T14:24:12.884" v="373" actId="478"/>
          <ac:picMkLst>
            <pc:docMk/>
            <pc:sldMk cId="104416698" sldId="258"/>
            <ac:picMk id="34" creationId="{35997AD4-A955-5626-A0A5-0B742939C657}"/>
          </ac:picMkLst>
        </pc:picChg>
        <pc:picChg chg="add mod">
          <ac:chgData name="عبدالمجيد عيدان الغامدي" userId="5db8c165610f7ea6" providerId="LiveId" clId="{189A34C0-899E-479C-8407-20F4E365E9B1}" dt="2024-12-08T16:35:22.639" v="585" actId="14100"/>
          <ac:picMkLst>
            <pc:docMk/>
            <pc:sldMk cId="104416698" sldId="258"/>
            <ac:picMk id="39" creationId="{0F16ED6F-6CE6-E8B5-7965-B83C07BC3EF5}"/>
          </ac:picMkLst>
        </pc:picChg>
        <pc:picChg chg="add mod">
          <ac:chgData name="عبدالمجيد عيدان الغامدي" userId="5db8c165610f7ea6" providerId="LiveId" clId="{189A34C0-899E-479C-8407-20F4E365E9B1}" dt="2024-12-07T14:35:43.267" v="463" actId="14100"/>
          <ac:picMkLst>
            <pc:docMk/>
            <pc:sldMk cId="104416698" sldId="258"/>
            <ac:picMk id="41" creationId="{63A14143-0241-5252-0480-E88F89DAAECA}"/>
          </ac:picMkLst>
        </pc:picChg>
        <pc:picChg chg="del">
          <ac:chgData name="عبدالمجيد عيدان الغامدي" userId="5db8c165610f7ea6" providerId="LiveId" clId="{189A34C0-899E-479C-8407-20F4E365E9B1}" dt="2024-12-07T12:53:22.170" v="26" actId="478"/>
          <ac:picMkLst>
            <pc:docMk/>
            <pc:sldMk cId="104416698" sldId="258"/>
            <ac:picMk id="46" creationId="{068773E6-EFD3-5980-2B23-AC0E6AC04A88}"/>
          </ac:picMkLst>
        </pc:picChg>
        <pc:picChg chg="mod">
          <ac:chgData name="عبدالمجيد عيدان الغامدي" userId="5db8c165610f7ea6" providerId="LiveId" clId="{189A34C0-899E-479C-8407-20F4E365E9B1}" dt="2024-12-08T16:35:58.580" v="589" actId="14100"/>
          <ac:picMkLst>
            <pc:docMk/>
            <pc:sldMk cId="104416698" sldId="258"/>
            <ac:picMk id="56" creationId="{B4520A86-3D5F-02B2-5814-3BF6EE3E6287}"/>
          </ac:picMkLst>
        </pc:picChg>
        <pc:picChg chg="del mod">
          <ac:chgData name="عبدالمجيد عيدان الغامدي" userId="5db8c165610f7ea6" providerId="LiveId" clId="{189A34C0-899E-479C-8407-20F4E365E9B1}" dt="2024-12-07T13:55:05.319" v="286" actId="478"/>
          <ac:picMkLst>
            <pc:docMk/>
            <pc:sldMk cId="104416698" sldId="258"/>
            <ac:picMk id="59" creationId="{CD54A296-7129-6B4F-3D2F-1C6C225C9F7C}"/>
          </ac:picMkLst>
        </pc:picChg>
        <pc:picChg chg="mod modCrop">
          <ac:chgData name="عبدالمجيد عيدان الغامدي" userId="5db8c165610f7ea6" providerId="LiveId" clId="{189A34C0-899E-479C-8407-20F4E365E9B1}" dt="2024-12-07T14:38:37.819" v="518" actId="1076"/>
          <ac:picMkLst>
            <pc:docMk/>
            <pc:sldMk cId="104416698" sldId="258"/>
            <ac:picMk id="1036" creationId="{95685F7F-CF50-DDF9-7D6D-E3C5ECF986E4}"/>
          </ac:picMkLst>
        </pc:picChg>
        <pc:picChg chg="del">
          <ac:chgData name="عبدالمجيد عيدان الغامدي" userId="5db8c165610f7ea6" providerId="LiveId" clId="{189A34C0-899E-479C-8407-20F4E365E9B1}" dt="2024-12-07T13:01:05.898" v="62" actId="478"/>
          <ac:picMkLst>
            <pc:docMk/>
            <pc:sldMk cId="104416698" sldId="258"/>
            <ac:picMk id="1042" creationId="{6286F22B-D780-7342-B717-06F287B5BA3A}"/>
          </ac:picMkLst>
        </pc:picChg>
        <pc:picChg chg="del">
          <ac:chgData name="عبدالمجيد عيدان الغامدي" userId="5db8c165610f7ea6" providerId="LiveId" clId="{189A34C0-899E-479C-8407-20F4E365E9B1}" dt="2024-12-07T13:01:56.580" v="67" actId="478"/>
          <ac:picMkLst>
            <pc:docMk/>
            <pc:sldMk cId="104416698" sldId="258"/>
            <ac:picMk id="1044" creationId="{5ACAB279-79C0-25AC-4EDE-4AEB9691FD7A}"/>
          </ac:picMkLst>
        </pc:picChg>
        <pc:picChg chg="del">
          <ac:chgData name="عبدالمجيد عيدان الغامدي" userId="5db8c165610f7ea6" providerId="LiveId" clId="{189A34C0-899E-479C-8407-20F4E365E9B1}" dt="2024-12-07T13:02:02.495" v="68" actId="478"/>
          <ac:picMkLst>
            <pc:docMk/>
            <pc:sldMk cId="104416698" sldId="258"/>
            <ac:picMk id="1047" creationId="{8565C312-7B11-0A78-CB87-B686C8DB42BD}"/>
          </ac:picMkLst>
        </pc:picChg>
        <pc:picChg chg="del">
          <ac:chgData name="عبدالمجيد عيدان الغامدي" userId="5db8c165610f7ea6" providerId="LiveId" clId="{189A34C0-899E-479C-8407-20F4E365E9B1}" dt="2024-12-07T13:02:10.551" v="69" actId="478"/>
          <ac:picMkLst>
            <pc:docMk/>
            <pc:sldMk cId="104416698" sldId="258"/>
            <ac:picMk id="1048" creationId="{55E6CC96-532C-B076-63F8-2D78FB6A6C02}"/>
          </ac:picMkLst>
        </pc:picChg>
      </pc:sldChg>
      <pc:sldChg chg="add del">
        <pc:chgData name="عبدالمجيد عيدان الغامدي" userId="5db8c165610f7ea6" providerId="LiveId" clId="{189A34C0-899E-479C-8407-20F4E365E9B1}" dt="2024-12-07T13:31:56.965" v="210" actId="47"/>
        <pc:sldMkLst>
          <pc:docMk/>
          <pc:sldMk cId="3801039149" sldId="301"/>
        </pc:sldMkLst>
      </pc:sldChg>
      <pc:sldMasterChg chg="delSldLayout">
        <pc:chgData name="عبدالمجيد عيدان الغامدي" userId="5db8c165610f7ea6" providerId="LiveId" clId="{189A34C0-899E-479C-8407-20F4E365E9B1}" dt="2024-12-07T13:31:56.965" v="210" actId="47"/>
        <pc:sldMasterMkLst>
          <pc:docMk/>
          <pc:sldMasterMk cId="0" sldId="2147483648"/>
        </pc:sldMasterMkLst>
        <pc:sldLayoutChg chg="del">
          <pc:chgData name="عبدالمجيد عيدان الغامدي" userId="5db8c165610f7ea6" providerId="LiveId" clId="{189A34C0-899E-479C-8407-20F4E365E9B1}" dt="2024-12-07T13:31:56.965" v="210" actId="47"/>
          <pc:sldLayoutMkLst>
            <pc:docMk/>
            <pc:sldMasterMk cId="0" sldId="2147483648"/>
            <pc:sldLayoutMk cId="597700957" sldId="2147483650"/>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865" cy="49303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270" y="1"/>
            <a:ext cx="2945865" cy="493037"/>
          </a:xfrm>
          <a:prstGeom prst="rect">
            <a:avLst/>
          </a:prstGeom>
        </p:spPr>
        <p:txBody>
          <a:bodyPr vert="horz" lIns="91440" tIns="45720" rIns="91440" bIns="45720" rtlCol="0"/>
          <a:lstStyle>
            <a:lvl1pPr algn="r">
              <a:defRPr sz="1200"/>
            </a:lvl1pPr>
          </a:lstStyle>
          <a:p>
            <a:fld id="{41DA6C41-6E08-4F89-A4AD-30F0C7C7D87D}" type="datetimeFigureOut">
              <a:rPr lang="en-US" smtClean="0"/>
              <a:pPr/>
              <a:t>12/18/2024</a:t>
            </a:fld>
            <a:endParaRPr lang="en-US"/>
          </a:p>
        </p:txBody>
      </p:sp>
      <p:sp>
        <p:nvSpPr>
          <p:cNvPr id="7" name="Slide Number Placeholder 6">
            <a:extLst>
              <a:ext uri="{FF2B5EF4-FFF2-40B4-BE49-F238E27FC236}">
                <a16:creationId xmlns:a16="http://schemas.microsoft.com/office/drawing/2014/main" id="{562E3E8C-E618-1DBB-A34D-BE1CC6EACF3F}"/>
              </a:ext>
            </a:extLst>
          </p:cNvPr>
          <p:cNvSpPr>
            <a:spLocks noGrp="1"/>
          </p:cNvSpPr>
          <p:nvPr>
            <p:ph type="sldNum" sz="quarter" idx="3"/>
          </p:nvPr>
        </p:nvSpPr>
        <p:spPr>
          <a:xfrm>
            <a:off x="3849688" y="9378950"/>
            <a:ext cx="2946400" cy="495300"/>
          </a:xfrm>
          <a:prstGeom prst="rect">
            <a:avLst/>
          </a:prstGeom>
        </p:spPr>
        <p:txBody>
          <a:bodyPr vert="horz" lIns="91440" tIns="45720" rIns="91440" bIns="45720" rtlCol="0" anchor="b"/>
          <a:lstStyle>
            <a:lvl1pPr algn="r">
              <a:defRPr sz="1200"/>
            </a:lvl1pPr>
          </a:lstStyle>
          <a:p>
            <a:fld id="{3B08B8AC-2295-4DD2-8C40-33EE836B0BC4}" type="slidenum">
              <a:rPr lang="en-US" smtClean="0"/>
              <a:t>‹#›</a:t>
            </a:fld>
            <a:endParaRPr lang="en-US"/>
          </a:p>
        </p:txBody>
      </p:sp>
      <p:sp>
        <p:nvSpPr>
          <p:cNvPr id="8" name="Footer Placeholder 7">
            <a:extLst>
              <a:ext uri="{FF2B5EF4-FFF2-40B4-BE49-F238E27FC236}">
                <a16:creationId xmlns:a16="http://schemas.microsoft.com/office/drawing/2014/main" id="{9CA4784F-A9C7-F66D-04D9-37CCFF5CBF26}"/>
              </a:ext>
            </a:extLst>
          </p:cNvPr>
          <p:cNvSpPr>
            <a:spLocks noGrp="1"/>
          </p:cNvSpPr>
          <p:nvPr>
            <p:ph type="ftr" sz="quarter" idx="2"/>
          </p:nvPr>
        </p:nvSpPr>
        <p:spPr>
          <a:xfrm>
            <a:off x="0" y="9378950"/>
            <a:ext cx="2946400" cy="495300"/>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20196130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5865" cy="493037"/>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50270" y="1"/>
            <a:ext cx="2945865" cy="493037"/>
          </a:xfrm>
          <a:prstGeom prst="rect">
            <a:avLst/>
          </a:prstGeom>
        </p:spPr>
        <p:txBody>
          <a:bodyPr vert="horz" lIns="91440" tIns="45720" rIns="91440" bIns="45720" rtlCol="0"/>
          <a:lstStyle>
            <a:lvl1pPr algn="r">
              <a:defRPr sz="1200"/>
            </a:lvl1pPr>
          </a:lstStyle>
          <a:p>
            <a:fld id="{2355786A-7C56-4CE1-9982-2BC14BE71E0D}" type="datetimeFigureOut">
              <a:rPr lang="fr-CA" smtClean="0"/>
              <a:pPr/>
              <a:t>2024-12-18</a:t>
            </a:fld>
            <a:endParaRPr lang="fr-CA"/>
          </a:p>
        </p:txBody>
      </p:sp>
      <p:sp>
        <p:nvSpPr>
          <p:cNvPr id="4" name="Espace réservé de l'image des diapositives 3"/>
          <p:cNvSpPr>
            <a:spLocks noGrp="1" noRot="1" noChangeAspect="1"/>
          </p:cNvSpPr>
          <p:nvPr>
            <p:ph type="sldImg" idx="2"/>
          </p:nvPr>
        </p:nvSpPr>
        <p:spPr>
          <a:xfrm>
            <a:off x="2009775" y="739775"/>
            <a:ext cx="2778125" cy="3705225"/>
          </a:xfrm>
          <a:prstGeom prst="rect">
            <a:avLst/>
          </a:prstGeom>
          <a:noFill/>
          <a:ln w="12700">
            <a:solidFill>
              <a:prstClr val="black"/>
            </a:solidFill>
          </a:ln>
        </p:spPr>
        <p:txBody>
          <a:bodyPr vert="horz" lIns="91440" tIns="45720" rIns="91440" bIns="45720" rtlCol="0" anchor="ctr"/>
          <a:lstStyle/>
          <a:p>
            <a:endParaRPr lang="fr-CA"/>
          </a:p>
        </p:txBody>
      </p:sp>
    </p:spTree>
    <p:extLst>
      <p:ext uri="{BB962C8B-B14F-4D97-AF65-F5344CB8AC3E}">
        <p14:creationId xmlns:p14="http://schemas.microsoft.com/office/powerpoint/2010/main" val="1678836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460" y="4690607"/>
            <a:ext cx="5438756" cy="4442400"/>
          </a:xfrm>
          <a:prstGeom prst="rect">
            <a:avLst/>
          </a:prstGeom>
        </p:spPr>
        <p:txBody>
          <a:bodyPr>
            <a:normAutofit/>
          </a:bodyPr>
          <a:lstStyle/>
          <a:p>
            <a:endParaRPr lang="en-US" dirty="0"/>
          </a:p>
        </p:txBody>
      </p:sp>
      <p:sp>
        <p:nvSpPr>
          <p:cNvPr id="4" name="Slide Number Placeholder 3"/>
          <p:cNvSpPr>
            <a:spLocks noGrp="1"/>
          </p:cNvSpPr>
          <p:nvPr>
            <p:ph type="sldNum" sz="quarter" idx="10"/>
          </p:nvPr>
        </p:nvSpPr>
        <p:spPr>
          <a:xfrm>
            <a:off x="3850270" y="9379525"/>
            <a:ext cx="2945865" cy="493037"/>
          </a:xfrm>
          <a:prstGeom prst="rect">
            <a:avLst/>
          </a:prstGeom>
        </p:spPr>
        <p:txBody>
          <a:bodyPr/>
          <a:lstStyle/>
          <a:p>
            <a:fld id="{2C1099C9-4E73-4688-80A7-C65987DB50BF}" type="slidenum">
              <a:rPr lang="fr-CA" smtClean="0"/>
              <a:pPr/>
              <a:t>1</a:t>
            </a:fld>
            <a:endParaRPr lang="fr-CA"/>
          </a:p>
        </p:txBody>
      </p:sp>
    </p:spTree>
    <p:extLst>
      <p:ext uri="{BB962C8B-B14F-4D97-AF65-F5344CB8AC3E}">
        <p14:creationId xmlns:p14="http://schemas.microsoft.com/office/powerpoint/2010/main" val="1555632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82512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B0F0">
            <a:alpha val="49000"/>
          </a:srgbClr>
        </a:solidFill>
        <a:effectLst/>
      </p:bgPr>
    </p:bg>
    <p:spTree>
      <p:nvGrpSpPr>
        <p:cNvPr id="1" name=""/>
        <p:cNvGrpSpPr/>
        <p:nvPr/>
      </p:nvGrpSpPr>
      <p:grpSpPr>
        <a:xfrm>
          <a:off x="0" y="0"/>
          <a:ext cx="0" cy="0"/>
          <a:chOff x="0" y="0"/>
          <a:chExt cx="0" cy="0"/>
        </a:xfrm>
      </p:grpSpPr>
      <p:sp>
        <p:nvSpPr>
          <p:cNvPr id="1032" name="Rectangle 8"/>
          <p:cNvSpPr>
            <a:spLocks noChangeArrowheads="1"/>
          </p:cNvSpPr>
          <p:nvPr userDrawn="1"/>
        </p:nvSpPr>
        <p:spPr bwMode="auto">
          <a:xfrm>
            <a:off x="-1" y="1"/>
            <a:ext cx="32916019" cy="6324599"/>
          </a:xfrm>
          <a:prstGeom prst="rect">
            <a:avLst/>
          </a:prstGeom>
          <a:solidFill>
            <a:srgbClr val="D0EAB4"/>
          </a:solidFill>
          <a:ln>
            <a:noFill/>
          </a:ln>
          <a:effectLst/>
        </p:spPr>
        <p:txBody>
          <a:bodyPr wrap="none" lIns="457200" tIns="457200" rIns="457200" bIns="457200"/>
          <a:lstStyle/>
          <a:p>
            <a:endParaRPr lang="en-US" dirty="0">
              <a:latin typeface="Calibri" pitchFamily="34" charset="0"/>
            </a:endParaRPr>
          </a:p>
        </p:txBody>
      </p:sp>
      <p:sp>
        <p:nvSpPr>
          <p:cNvPr id="1033" name="Rectangle 9"/>
          <p:cNvSpPr>
            <a:spLocks noChangeArrowheads="1"/>
          </p:cNvSpPr>
          <p:nvPr userDrawn="1"/>
        </p:nvSpPr>
        <p:spPr bwMode="auto">
          <a:xfrm>
            <a:off x="0" y="6324600"/>
            <a:ext cx="32916019" cy="37562365"/>
          </a:xfrm>
          <a:prstGeom prst="rect">
            <a:avLst/>
          </a:prstGeom>
          <a:solidFill>
            <a:schemeClr val="bg1"/>
          </a:solidFill>
          <a:ln>
            <a:noFill/>
          </a:ln>
          <a:effectLst/>
        </p:spPr>
        <p:txBody>
          <a:bodyPr wrap="none" lIns="457200" tIns="457200" rIns="457200" bIns="457200"/>
          <a:lstStyle/>
          <a:p>
            <a:endParaRPr lang="en-US" dirty="0">
              <a:latin typeface="Calibri" pitchFamily="34" charset="0"/>
            </a:endParaRPr>
          </a:p>
        </p:txBody>
      </p:sp>
      <p:sp>
        <p:nvSpPr>
          <p:cNvPr id="1036" name="Line 12"/>
          <p:cNvSpPr>
            <a:spLocks noChangeShapeType="1"/>
          </p:cNvSpPr>
          <p:nvPr userDrawn="1"/>
        </p:nvSpPr>
        <p:spPr bwMode="auto">
          <a:xfrm>
            <a:off x="0" y="6324600"/>
            <a:ext cx="32918400"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Calibri" pitchFamily="34" charset="0"/>
            </a:endParaRPr>
          </a:p>
        </p:txBody>
      </p:sp>
      <p:sp>
        <p:nvSpPr>
          <p:cNvPr id="5" name="Rectangle 4"/>
          <p:cNvSpPr/>
          <p:nvPr userDrawn="1"/>
        </p:nvSpPr>
        <p:spPr>
          <a:xfrm>
            <a:off x="-3652" y="41468813"/>
            <a:ext cx="32905732" cy="2477601"/>
          </a:xfrm>
          <a:prstGeom prst="rect">
            <a:avLst/>
          </a:prstGeom>
          <a:solidFill>
            <a:srgbClr val="D0EAB4"/>
          </a:solidFill>
        </p:spPr>
        <p:txBody>
          <a:bodyPr wrap="square">
            <a:spAutoFit/>
          </a:bodyPr>
          <a:lstStyle/>
          <a:p>
            <a:pPr algn="ctr">
              <a:spcAft>
                <a:spcPts val="4200"/>
              </a:spcAft>
            </a:pPr>
            <a:endParaRPr lang="fr-CA" sz="6000" b="1" dirty="0">
              <a:latin typeface="Times New Roman" panose="02020603050405020304" pitchFamily="18" charset="0"/>
              <a:cs typeface="Times New Roman" panose="02020603050405020304" pitchFamily="18" charset="0"/>
            </a:endParaRPr>
          </a:p>
          <a:p>
            <a:pPr algn="ctr">
              <a:spcAft>
                <a:spcPts val="4200"/>
              </a:spcAft>
            </a:pPr>
            <a:endParaRPr lang="fr-CA" sz="6000" b="1" dirty="0">
              <a:latin typeface="Times New Roman" panose="02020603050405020304" pitchFamily="18" charset="0"/>
              <a:cs typeface="Times New Roman" panose="02020603050405020304" pitchFamily="18" charset="0"/>
            </a:endParaRPr>
          </a:p>
        </p:txBody>
      </p:sp>
      <p:sp>
        <p:nvSpPr>
          <p:cNvPr id="6" name="Line 12"/>
          <p:cNvSpPr>
            <a:spLocks noChangeShapeType="1"/>
          </p:cNvSpPr>
          <p:nvPr userDrawn="1"/>
        </p:nvSpPr>
        <p:spPr bwMode="auto">
          <a:xfrm>
            <a:off x="-16320" y="41468813"/>
            <a:ext cx="32918400"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Calibri"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4389438" rtl="0" fontAlgn="base">
        <a:spcBef>
          <a:spcPct val="0"/>
        </a:spcBef>
        <a:spcAft>
          <a:spcPct val="0"/>
        </a:spcAft>
        <a:defRPr sz="21100">
          <a:solidFill>
            <a:schemeClr val="tx2"/>
          </a:solidFill>
          <a:latin typeface="+mj-lt"/>
          <a:ea typeface="+mj-ea"/>
          <a:cs typeface="+mj-cs"/>
        </a:defRPr>
      </a:lvl1pPr>
      <a:lvl2pPr algn="ctr" defTabSz="4389438" rtl="0" fontAlgn="base">
        <a:spcBef>
          <a:spcPct val="0"/>
        </a:spcBef>
        <a:spcAft>
          <a:spcPct val="0"/>
        </a:spcAft>
        <a:defRPr sz="21100">
          <a:solidFill>
            <a:schemeClr val="tx2"/>
          </a:solidFill>
          <a:latin typeface="Arial" charset="0"/>
        </a:defRPr>
      </a:lvl2pPr>
      <a:lvl3pPr algn="ctr" defTabSz="4389438" rtl="0" fontAlgn="base">
        <a:spcBef>
          <a:spcPct val="0"/>
        </a:spcBef>
        <a:spcAft>
          <a:spcPct val="0"/>
        </a:spcAft>
        <a:defRPr sz="21100">
          <a:solidFill>
            <a:schemeClr val="tx2"/>
          </a:solidFill>
          <a:latin typeface="Arial" charset="0"/>
        </a:defRPr>
      </a:lvl3pPr>
      <a:lvl4pPr algn="ctr" defTabSz="4389438" rtl="0" fontAlgn="base">
        <a:spcBef>
          <a:spcPct val="0"/>
        </a:spcBef>
        <a:spcAft>
          <a:spcPct val="0"/>
        </a:spcAft>
        <a:defRPr sz="21100">
          <a:solidFill>
            <a:schemeClr val="tx2"/>
          </a:solidFill>
          <a:latin typeface="Arial" charset="0"/>
        </a:defRPr>
      </a:lvl4pPr>
      <a:lvl5pPr algn="ctr" defTabSz="4389438" rtl="0" fontAlgn="base">
        <a:spcBef>
          <a:spcPct val="0"/>
        </a:spcBef>
        <a:spcAft>
          <a:spcPct val="0"/>
        </a:spcAft>
        <a:defRPr sz="21100">
          <a:solidFill>
            <a:schemeClr val="tx2"/>
          </a:solidFill>
          <a:latin typeface="Arial" charset="0"/>
        </a:defRPr>
      </a:lvl5pPr>
      <a:lvl6pPr marL="457200" algn="ctr" defTabSz="4389438" rtl="0" fontAlgn="base">
        <a:spcBef>
          <a:spcPct val="0"/>
        </a:spcBef>
        <a:spcAft>
          <a:spcPct val="0"/>
        </a:spcAft>
        <a:defRPr sz="21100">
          <a:solidFill>
            <a:schemeClr val="tx2"/>
          </a:solidFill>
          <a:latin typeface="Arial" charset="0"/>
        </a:defRPr>
      </a:lvl6pPr>
      <a:lvl7pPr marL="914400" algn="ctr" defTabSz="4389438" rtl="0" fontAlgn="base">
        <a:spcBef>
          <a:spcPct val="0"/>
        </a:spcBef>
        <a:spcAft>
          <a:spcPct val="0"/>
        </a:spcAft>
        <a:defRPr sz="21100">
          <a:solidFill>
            <a:schemeClr val="tx2"/>
          </a:solidFill>
          <a:latin typeface="Arial" charset="0"/>
        </a:defRPr>
      </a:lvl7pPr>
      <a:lvl8pPr marL="1371600" algn="ctr" defTabSz="4389438" rtl="0" fontAlgn="base">
        <a:spcBef>
          <a:spcPct val="0"/>
        </a:spcBef>
        <a:spcAft>
          <a:spcPct val="0"/>
        </a:spcAft>
        <a:defRPr sz="21100">
          <a:solidFill>
            <a:schemeClr val="tx2"/>
          </a:solidFill>
          <a:latin typeface="Arial" charset="0"/>
        </a:defRPr>
      </a:lvl8pPr>
      <a:lvl9pPr marL="1828800" algn="ctr" defTabSz="4389438" rtl="0" fontAlgn="base">
        <a:spcBef>
          <a:spcPct val="0"/>
        </a:spcBef>
        <a:spcAft>
          <a:spcPct val="0"/>
        </a:spcAft>
        <a:defRPr sz="21100">
          <a:solidFill>
            <a:schemeClr val="tx2"/>
          </a:solidFill>
          <a:latin typeface="Arial" charset="0"/>
        </a:defRPr>
      </a:lvl9pPr>
    </p:titleStyle>
    <p:bodyStyle>
      <a:lvl1pPr marL="1646238" indent="-1646238" algn="l" defTabSz="4389438" rtl="0" fontAlgn="base">
        <a:spcBef>
          <a:spcPct val="20000"/>
        </a:spcBef>
        <a:spcAft>
          <a:spcPct val="0"/>
        </a:spcAft>
        <a:buChar char="•"/>
        <a:defRPr sz="15400">
          <a:solidFill>
            <a:schemeClr val="tx1"/>
          </a:solidFill>
          <a:latin typeface="+mn-lt"/>
          <a:ea typeface="+mn-ea"/>
          <a:cs typeface="+mn-cs"/>
        </a:defRPr>
      </a:lvl1pPr>
      <a:lvl2pPr marL="3565525" indent="-1371600" algn="l" defTabSz="4389438" rtl="0" fontAlgn="base">
        <a:spcBef>
          <a:spcPct val="20000"/>
        </a:spcBef>
        <a:spcAft>
          <a:spcPct val="0"/>
        </a:spcAft>
        <a:buChar char="–"/>
        <a:defRPr sz="13400">
          <a:solidFill>
            <a:schemeClr val="tx1"/>
          </a:solidFill>
          <a:latin typeface="+mn-lt"/>
        </a:defRPr>
      </a:lvl2pPr>
      <a:lvl3pPr marL="5486400" indent="-1096963" algn="l" defTabSz="4389438" rtl="0" fontAlgn="base">
        <a:spcBef>
          <a:spcPct val="20000"/>
        </a:spcBef>
        <a:spcAft>
          <a:spcPct val="0"/>
        </a:spcAft>
        <a:buChar char="•"/>
        <a:defRPr sz="11500">
          <a:solidFill>
            <a:schemeClr val="tx1"/>
          </a:solidFill>
          <a:latin typeface="+mn-lt"/>
        </a:defRPr>
      </a:lvl3pPr>
      <a:lvl4pPr marL="7680325" indent="-1096963" algn="l" defTabSz="4389438" rtl="0" fontAlgn="base">
        <a:spcBef>
          <a:spcPct val="20000"/>
        </a:spcBef>
        <a:spcAft>
          <a:spcPct val="0"/>
        </a:spcAft>
        <a:buChar char="–"/>
        <a:defRPr sz="9600">
          <a:solidFill>
            <a:schemeClr val="tx1"/>
          </a:solidFill>
          <a:latin typeface="+mn-lt"/>
        </a:defRPr>
      </a:lvl4pPr>
      <a:lvl5pPr marL="9875838" indent="-1096963" algn="l" defTabSz="4389438" rtl="0" fontAlgn="base">
        <a:spcBef>
          <a:spcPct val="20000"/>
        </a:spcBef>
        <a:spcAft>
          <a:spcPct val="0"/>
        </a:spcAft>
        <a:buChar char="»"/>
        <a:defRPr sz="9600">
          <a:solidFill>
            <a:schemeClr val="tx1"/>
          </a:solidFill>
          <a:latin typeface="+mn-lt"/>
        </a:defRPr>
      </a:lvl5pPr>
      <a:lvl6pPr marL="10333038" indent="-1096963" algn="l" defTabSz="4389438" rtl="0" fontAlgn="base">
        <a:spcBef>
          <a:spcPct val="20000"/>
        </a:spcBef>
        <a:spcAft>
          <a:spcPct val="0"/>
        </a:spcAft>
        <a:buChar char="»"/>
        <a:defRPr sz="9600">
          <a:solidFill>
            <a:schemeClr val="tx1"/>
          </a:solidFill>
          <a:latin typeface="+mn-lt"/>
        </a:defRPr>
      </a:lvl6pPr>
      <a:lvl7pPr marL="10790238" indent="-1096963" algn="l" defTabSz="4389438" rtl="0" fontAlgn="base">
        <a:spcBef>
          <a:spcPct val="20000"/>
        </a:spcBef>
        <a:spcAft>
          <a:spcPct val="0"/>
        </a:spcAft>
        <a:buChar char="»"/>
        <a:defRPr sz="9600">
          <a:solidFill>
            <a:schemeClr val="tx1"/>
          </a:solidFill>
          <a:latin typeface="+mn-lt"/>
        </a:defRPr>
      </a:lvl7pPr>
      <a:lvl8pPr marL="11247438" indent="-1096963" algn="l" defTabSz="4389438" rtl="0" fontAlgn="base">
        <a:spcBef>
          <a:spcPct val="20000"/>
        </a:spcBef>
        <a:spcAft>
          <a:spcPct val="0"/>
        </a:spcAft>
        <a:buChar char="»"/>
        <a:defRPr sz="9600">
          <a:solidFill>
            <a:schemeClr val="tx1"/>
          </a:solidFill>
          <a:latin typeface="+mn-lt"/>
        </a:defRPr>
      </a:lvl8pPr>
      <a:lvl9pPr marL="11704638" indent="-1096963" algn="l" defTabSz="4389438" rtl="0" fontAlgn="base">
        <a:spcBef>
          <a:spcPct val="20000"/>
        </a:spcBef>
        <a:spcAft>
          <a:spcPct val="0"/>
        </a:spcAft>
        <a:buChar char="»"/>
        <a:defRPr sz="9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329184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8" name="Rectangle 4"/>
          <p:cNvSpPr>
            <a:spLocks noChangeArrowheads="1"/>
          </p:cNvSpPr>
          <p:nvPr/>
        </p:nvSpPr>
        <p:spPr bwMode="auto">
          <a:xfrm>
            <a:off x="0" y="0"/>
            <a:ext cx="329184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0" name="Rectangle 6"/>
          <p:cNvSpPr>
            <a:spLocks noChangeArrowheads="1"/>
          </p:cNvSpPr>
          <p:nvPr/>
        </p:nvSpPr>
        <p:spPr bwMode="auto">
          <a:xfrm>
            <a:off x="0" y="0"/>
            <a:ext cx="329184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2" name="Rectangle 8"/>
          <p:cNvSpPr>
            <a:spLocks noChangeArrowheads="1"/>
          </p:cNvSpPr>
          <p:nvPr/>
        </p:nvSpPr>
        <p:spPr bwMode="auto">
          <a:xfrm>
            <a:off x="0" y="0"/>
            <a:ext cx="329184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4" name="Rectangle 2"/>
          <p:cNvSpPr>
            <a:spLocks noChangeArrowheads="1"/>
          </p:cNvSpPr>
          <p:nvPr/>
        </p:nvSpPr>
        <p:spPr bwMode="auto">
          <a:xfrm>
            <a:off x="0" y="0"/>
            <a:ext cx="329184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6" name="Rectangle 4"/>
          <p:cNvSpPr>
            <a:spLocks noChangeArrowheads="1"/>
          </p:cNvSpPr>
          <p:nvPr/>
        </p:nvSpPr>
        <p:spPr bwMode="auto">
          <a:xfrm>
            <a:off x="0" y="0"/>
            <a:ext cx="329184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80" name="Rectangle 8"/>
          <p:cNvSpPr>
            <a:spLocks noChangeArrowheads="1"/>
          </p:cNvSpPr>
          <p:nvPr/>
        </p:nvSpPr>
        <p:spPr bwMode="auto">
          <a:xfrm>
            <a:off x="0" y="10126427"/>
            <a:ext cx="329184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82" name="Rectangle 10"/>
          <p:cNvSpPr>
            <a:spLocks noChangeArrowheads="1"/>
          </p:cNvSpPr>
          <p:nvPr/>
        </p:nvSpPr>
        <p:spPr bwMode="auto">
          <a:xfrm>
            <a:off x="93212" y="914400"/>
            <a:ext cx="329184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7" name="Rectangle 545"/>
          <p:cNvSpPr>
            <a:spLocks noChangeArrowheads="1"/>
          </p:cNvSpPr>
          <p:nvPr/>
        </p:nvSpPr>
        <p:spPr bwMode="auto">
          <a:xfrm>
            <a:off x="2142061" y="3263547"/>
            <a:ext cx="29135790" cy="306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530" tIns="43265" rIns="86530" bIns="43265"/>
          <a:lstStyle>
            <a:lvl1pPr algn="ctr" defTabSz="4176713">
              <a:defRPr sz="8300">
                <a:solidFill>
                  <a:schemeClr val="tx2"/>
                </a:solidFill>
                <a:latin typeface="Times New Roman" panose="02020603050405020304" pitchFamily="18" charset="0"/>
              </a:defRPr>
            </a:lvl1pPr>
            <a:lvl2pPr algn="ctr" defTabSz="4176713">
              <a:defRPr sz="8300">
                <a:solidFill>
                  <a:schemeClr val="tx2"/>
                </a:solidFill>
                <a:latin typeface="Times New Roman" panose="02020603050405020304" pitchFamily="18" charset="0"/>
              </a:defRPr>
            </a:lvl2pPr>
            <a:lvl3pPr algn="ctr" defTabSz="4176713">
              <a:defRPr sz="8300">
                <a:solidFill>
                  <a:schemeClr val="tx2"/>
                </a:solidFill>
                <a:latin typeface="Times New Roman" panose="02020603050405020304" pitchFamily="18" charset="0"/>
              </a:defRPr>
            </a:lvl3pPr>
            <a:lvl4pPr algn="ctr" defTabSz="4176713">
              <a:defRPr sz="8300">
                <a:solidFill>
                  <a:schemeClr val="tx2"/>
                </a:solidFill>
                <a:latin typeface="Times New Roman" panose="02020603050405020304" pitchFamily="18" charset="0"/>
              </a:defRPr>
            </a:lvl4pPr>
            <a:lvl5pPr algn="ctr" defTabSz="4176713">
              <a:defRPr sz="8300">
                <a:solidFill>
                  <a:schemeClr val="tx2"/>
                </a:solidFill>
                <a:latin typeface="Times New Roman" panose="02020603050405020304" pitchFamily="18" charset="0"/>
              </a:defRPr>
            </a:lvl5pPr>
            <a:lvl6pPr marL="457200" algn="ctr" defTabSz="4176713" eaLnBrk="0" fontAlgn="base" hangingPunct="0">
              <a:spcBef>
                <a:spcPct val="0"/>
              </a:spcBef>
              <a:spcAft>
                <a:spcPct val="0"/>
              </a:spcAft>
              <a:defRPr sz="8300">
                <a:solidFill>
                  <a:schemeClr val="tx2"/>
                </a:solidFill>
                <a:latin typeface="Times New Roman" panose="02020603050405020304" pitchFamily="18" charset="0"/>
              </a:defRPr>
            </a:lvl6pPr>
            <a:lvl7pPr marL="914400" algn="ctr" defTabSz="4176713" eaLnBrk="0" fontAlgn="base" hangingPunct="0">
              <a:spcBef>
                <a:spcPct val="0"/>
              </a:spcBef>
              <a:spcAft>
                <a:spcPct val="0"/>
              </a:spcAft>
              <a:defRPr sz="8300">
                <a:solidFill>
                  <a:schemeClr val="tx2"/>
                </a:solidFill>
                <a:latin typeface="Times New Roman" panose="02020603050405020304" pitchFamily="18" charset="0"/>
              </a:defRPr>
            </a:lvl7pPr>
            <a:lvl8pPr marL="1371600" algn="ctr" defTabSz="4176713" eaLnBrk="0" fontAlgn="base" hangingPunct="0">
              <a:spcBef>
                <a:spcPct val="0"/>
              </a:spcBef>
              <a:spcAft>
                <a:spcPct val="0"/>
              </a:spcAft>
              <a:defRPr sz="8300">
                <a:solidFill>
                  <a:schemeClr val="tx2"/>
                </a:solidFill>
                <a:latin typeface="Times New Roman" panose="02020603050405020304" pitchFamily="18" charset="0"/>
              </a:defRPr>
            </a:lvl8pPr>
            <a:lvl9pPr marL="1828800" algn="ctr" defTabSz="4176713" eaLnBrk="0" fontAlgn="base" hangingPunct="0">
              <a:spcBef>
                <a:spcPct val="0"/>
              </a:spcBef>
              <a:spcAft>
                <a:spcPct val="0"/>
              </a:spcAft>
              <a:defRPr sz="8300">
                <a:solidFill>
                  <a:schemeClr val="tx2"/>
                </a:solidFill>
                <a:latin typeface="Times New Roman" panose="02020603050405020304" pitchFamily="18" charset="0"/>
              </a:defRPr>
            </a:lvl9pPr>
          </a:lstStyle>
          <a:p>
            <a:pPr marL="457200" marR="0" algn="ctr">
              <a:lnSpc>
                <a:spcPct val="115000"/>
              </a:lnSpc>
              <a:spcBef>
                <a:spcPts val="0"/>
              </a:spcBef>
              <a:spcAft>
                <a:spcPts val="800"/>
              </a:spcAft>
            </a:pPr>
            <a:r>
              <a:rPr lang="en-US" sz="8000" b="1" kern="100" dirty="0">
                <a:effectLst/>
                <a:latin typeface="Times New Roman" panose="02020603050405020304" pitchFamily="18" charset="0"/>
                <a:ea typeface="Aptos" panose="020B0004020202020204" pitchFamily="34" charset="0"/>
                <a:cs typeface="Arial" panose="020B0604020202020204" pitchFamily="34" charset="0"/>
              </a:rPr>
              <a:t>Low Earth Orbit (LEO) Microsatellite:</a:t>
            </a:r>
            <a:endParaRPr lang="en-US" sz="8000" kern="100" dirty="0">
              <a:effectLst/>
              <a:latin typeface="Aptos" panose="020B0004020202020204" pitchFamily="34" charset="0"/>
              <a:ea typeface="Aptos" panose="020B0004020202020204" pitchFamily="34" charset="0"/>
              <a:cs typeface="Arial" panose="020B0604020202020204" pitchFamily="34" charset="0"/>
            </a:endParaRPr>
          </a:p>
          <a:p>
            <a:pPr marL="457200" marR="0" algn="ctr">
              <a:lnSpc>
                <a:spcPct val="115000"/>
              </a:lnSpc>
              <a:spcBef>
                <a:spcPts val="0"/>
              </a:spcBef>
              <a:spcAft>
                <a:spcPts val="800"/>
              </a:spcAft>
            </a:pPr>
            <a:r>
              <a:rPr lang="en-US" sz="8000" b="1" kern="100" dirty="0">
                <a:effectLst/>
                <a:latin typeface="Times New Roman" panose="02020603050405020304" pitchFamily="18" charset="0"/>
                <a:ea typeface="Aptos" panose="020B0004020202020204" pitchFamily="34" charset="0"/>
                <a:cs typeface="Arial" panose="020B0604020202020204" pitchFamily="34" charset="0"/>
              </a:rPr>
              <a:t> Design and Development of a Microsatellite</a:t>
            </a:r>
            <a:endParaRPr lang="en-US" sz="8000" kern="100" dirty="0">
              <a:effectLst/>
              <a:latin typeface="Aptos" panose="020B0004020202020204" pitchFamily="34" charset="0"/>
              <a:ea typeface="Aptos" panose="020B0004020202020204" pitchFamily="34" charset="0"/>
              <a:cs typeface="Arial" panose="020B0604020202020204" pitchFamily="34" charset="0"/>
            </a:endParaRPr>
          </a:p>
        </p:txBody>
      </p:sp>
      <p:sp>
        <p:nvSpPr>
          <p:cNvPr id="38" name="Rectangle 546"/>
          <p:cNvSpPr>
            <a:spLocks noChangeArrowheads="1"/>
          </p:cNvSpPr>
          <p:nvPr/>
        </p:nvSpPr>
        <p:spPr bwMode="auto">
          <a:xfrm>
            <a:off x="0" y="6419936"/>
            <a:ext cx="32993294" cy="3709604"/>
          </a:xfrm>
          <a:prstGeom prst="rect">
            <a:avLst/>
          </a:prstGeom>
          <a:solidFill>
            <a:srgbClr val="D0EAB4"/>
          </a:solidFill>
          <a:ln>
            <a:noFill/>
          </a:ln>
          <a:effectLst/>
        </p:spPr>
        <p:txBody>
          <a:bodyPr lIns="417601" tIns="208800" rIns="417601" bIns="208800" anchor="ctr"/>
          <a:lstStyle>
            <a:lvl1pPr defTabSz="4176713">
              <a:defRPr sz="2400">
                <a:solidFill>
                  <a:schemeClr val="tx1"/>
                </a:solidFill>
                <a:latin typeface="Times New Roman" panose="02020603050405020304" pitchFamily="18" charset="0"/>
              </a:defRPr>
            </a:lvl1pPr>
            <a:lvl2pPr defTabSz="4176713">
              <a:defRPr sz="2400">
                <a:solidFill>
                  <a:schemeClr val="tx1"/>
                </a:solidFill>
                <a:latin typeface="Times New Roman" panose="02020603050405020304" pitchFamily="18" charset="0"/>
              </a:defRPr>
            </a:lvl2pPr>
            <a:lvl3pPr defTabSz="4176713">
              <a:defRPr sz="2400">
                <a:solidFill>
                  <a:schemeClr val="tx1"/>
                </a:solidFill>
                <a:latin typeface="Times New Roman" panose="02020603050405020304" pitchFamily="18" charset="0"/>
              </a:defRPr>
            </a:lvl3pPr>
            <a:lvl4pPr defTabSz="4176713">
              <a:defRPr sz="2400">
                <a:solidFill>
                  <a:schemeClr val="tx1"/>
                </a:solidFill>
                <a:latin typeface="Times New Roman" panose="02020603050405020304" pitchFamily="18" charset="0"/>
              </a:defRPr>
            </a:lvl4pPr>
            <a:lvl5pPr defTabSz="4176713">
              <a:defRPr sz="2400">
                <a:solidFill>
                  <a:schemeClr val="tx1"/>
                </a:solidFill>
                <a:latin typeface="Times New Roman" panose="02020603050405020304" pitchFamily="18" charset="0"/>
              </a:defRPr>
            </a:lvl5pPr>
            <a:lvl6pPr marL="457200" defTabSz="4176713" eaLnBrk="0" fontAlgn="base" hangingPunct="0">
              <a:spcBef>
                <a:spcPct val="0"/>
              </a:spcBef>
              <a:spcAft>
                <a:spcPct val="0"/>
              </a:spcAft>
              <a:defRPr sz="2400">
                <a:solidFill>
                  <a:schemeClr val="tx1"/>
                </a:solidFill>
                <a:latin typeface="Times New Roman" panose="02020603050405020304" pitchFamily="18" charset="0"/>
              </a:defRPr>
            </a:lvl6pPr>
            <a:lvl7pPr marL="914400" defTabSz="4176713" eaLnBrk="0" fontAlgn="base" hangingPunct="0">
              <a:spcBef>
                <a:spcPct val="0"/>
              </a:spcBef>
              <a:spcAft>
                <a:spcPct val="0"/>
              </a:spcAft>
              <a:defRPr sz="2400">
                <a:solidFill>
                  <a:schemeClr val="tx1"/>
                </a:solidFill>
                <a:latin typeface="Times New Roman" panose="02020603050405020304" pitchFamily="18" charset="0"/>
              </a:defRPr>
            </a:lvl7pPr>
            <a:lvl8pPr marL="1371600" defTabSz="4176713" eaLnBrk="0" fontAlgn="base" hangingPunct="0">
              <a:spcBef>
                <a:spcPct val="0"/>
              </a:spcBef>
              <a:spcAft>
                <a:spcPct val="0"/>
              </a:spcAft>
              <a:defRPr sz="2400">
                <a:solidFill>
                  <a:schemeClr val="tx1"/>
                </a:solidFill>
                <a:latin typeface="Times New Roman" panose="02020603050405020304" pitchFamily="18" charset="0"/>
              </a:defRPr>
            </a:lvl8pPr>
            <a:lvl9pPr marL="1828800" defTabSz="4176713"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sz="6000" b="1" dirty="0">
                <a:cs typeface="Times New Roman" panose="02020603050405020304" pitchFamily="18" charset="0"/>
              </a:rPr>
              <a:t>Students:</a:t>
            </a:r>
            <a:r>
              <a:rPr lang="en-GB" altLang="en-US" sz="6000" b="1" dirty="0">
                <a:cs typeface="Arial" panose="020B0604020202020204" pitchFamily="34" charset="0"/>
              </a:rPr>
              <a:t> </a:t>
            </a:r>
            <a:r>
              <a:rPr lang="en-US" sz="6000" b="1" dirty="0">
                <a:effectLst/>
                <a:latin typeface="Times New Roman" panose="02020603050405020304" pitchFamily="18" charset="0"/>
                <a:ea typeface="Aptos" panose="020B0004020202020204" pitchFamily="34" charset="0"/>
              </a:rPr>
              <a:t>Abdulmjeed Eidan Algamdi </a:t>
            </a:r>
          </a:p>
          <a:p>
            <a:pPr algn="ctr"/>
            <a:r>
              <a:rPr lang="en-US" sz="6000" b="1" dirty="0">
                <a:cs typeface="Times New Roman" panose="02020603050405020304" pitchFamily="18" charset="0"/>
              </a:rPr>
              <a:t>Supervisors: </a:t>
            </a:r>
            <a:r>
              <a:rPr lang="en-GB" sz="6000" b="1" dirty="0">
                <a:cs typeface="Arial" panose="020B0604020202020204" pitchFamily="34" charset="0"/>
              </a:rPr>
              <a:t>Dr. </a:t>
            </a:r>
            <a:r>
              <a:rPr lang="en-US" sz="6000" b="1" dirty="0">
                <a:effectLst/>
                <a:latin typeface="Times New Roman" panose="02020603050405020304" pitchFamily="18" charset="0"/>
                <a:ea typeface="Aptos" panose="020B0004020202020204" pitchFamily="34" charset="0"/>
              </a:rPr>
              <a:t>Khalid Aljohani </a:t>
            </a:r>
            <a:r>
              <a:rPr lang="en-GB" sz="6000" b="1" dirty="0">
                <a:cs typeface="Arial" panose="020B0604020202020204" pitchFamily="34" charset="0"/>
              </a:rPr>
              <a:t>&amp; Dr.</a:t>
            </a:r>
            <a:r>
              <a:rPr lang="en-US" sz="1800" dirty="0">
                <a:effectLst/>
                <a:latin typeface="Times New Roman" panose="02020603050405020304" pitchFamily="18" charset="0"/>
                <a:ea typeface="Aptos" panose="020B0004020202020204" pitchFamily="34" charset="0"/>
              </a:rPr>
              <a:t> .</a:t>
            </a:r>
            <a:r>
              <a:rPr lang="en-US" sz="6000" b="1" dirty="0">
                <a:effectLst/>
                <a:latin typeface="Times New Roman" panose="02020603050405020304" pitchFamily="18" charset="0"/>
                <a:ea typeface="Aptos" panose="020B0004020202020204" pitchFamily="34" charset="0"/>
              </a:rPr>
              <a:t>Mutabe Aljaghtham .</a:t>
            </a:r>
            <a:endParaRPr lang="en-GB" altLang="en-US" sz="6000" b="1" dirty="0">
              <a:cs typeface="Arial" panose="020B0604020202020204" pitchFamily="34" charset="0"/>
            </a:endParaRPr>
          </a:p>
          <a:p>
            <a:pPr algn="ctr"/>
            <a:r>
              <a:rPr lang="en-US" sz="6000" b="1" dirty="0">
                <a:cs typeface="Times New Roman" panose="02020603050405020304" pitchFamily="18" charset="0"/>
              </a:rPr>
              <a:t>1</a:t>
            </a:r>
            <a:r>
              <a:rPr lang="en-US" sz="6000" b="1" baseline="30000" dirty="0">
                <a:latin typeface="Times New Roman" panose="02020603050405020304" pitchFamily="18" charset="0"/>
                <a:cs typeface="Times New Roman" panose="02020603050405020304" pitchFamily="18" charset="0"/>
              </a:rPr>
              <a:t>st</a:t>
            </a:r>
            <a:r>
              <a:rPr lang="en-US" sz="6000" b="1" dirty="0">
                <a:cs typeface="Times New Roman" panose="02020603050405020304" pitchFamily="18" charset="0"/>
              </a:rPr>
              <a:t> </a:t>
            </a:r>
            <a:r>
              <a:rPr lang="en-US" sz="6000" b="1" dirty="0">
                <a:latin typeface="Times New Roman" panose="02020603050405020304" pitchFamily="18" charset="0"/>
                <a:cs typeface="Times New Roman" panose="02020603050405020304" pitchFamily="18" charset="0"/>
              </a:rPr>
              <a:t>Semester 1446 / 2024-2025    </a:t>
            </a:r>
            <a:r>
              <a:rPr lang="en-US" sz="8000" b="1" dirty="0">
                <a:latin typeface="Times New Roman" panose="02020603050405020304" pitchFamily="18" charset="0"/>
                <a:cs typeface="Times New Roman" panose="02020603050405020304" pitchFamily="18" charset="0"/>
              </a:rPr>
              <a:t>GP 2  </a:t>
            </a:r>
            <a:endParaRPr lang="en-GB" altLang="en-US" sz="6000" b="1" dirty="0">
              <a:cs typeface="Arial" panose="020B0604020202020204" pitchFamily="34" charset="0"/>
            </a:endParaRPr>
          </a:p>
        </p:txBody>
      </p:sp>
      <p:pic>
        <p:nvPicPr>
          <p:cNvPr id="3" name="Picture 2">
            <a:extLst>
              <a:ext uri="{FF2B5EF4-FFF2-40B4-BE49-F238E27FC236}">
                <a16:creationId xmlns:a16="http://schemas.microsoft.com/office/drawing/2014/main" id="{704FFED5-7A19-5145-61E7-45FA62B69E0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655" t="2692" r="6493" b="7805"/>
          <a:stretch/>
        </p:blipFill>
        <p:spPr>
          <a:xfrm>
            <a:off x="28041600" y="65077"/>
            <a:ext cx="4459577" cy="3060699"/>
          </a:xfrm>
          <a:prstGeom prst="rect">
            <a:avLst/>
          </a:prstGeom>
        </p:spPr>
      </p:pic>
      <p:pic>
        <p:nvPicPr>
          <p:cNvPr id="4" name="Picture 3">
            <a:extLst>
              <a:ext uri="{FF2B5EF4-FFF2-40B4-BE49-F238E27FC236}">
                <a16:creationId xmlns:a16="http://schemas.microsoft.com/office/drawing/2014/main" id="{B9EF9803-DC3E-A5F8-6243-1C62CAA578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7677" y="162782"/>
            <a:ext cx="6235523" cy="2705765"/>
          </a:xfrm>
          <a:prstGeom prst="rect">
            <a:avLst/>
          </a:prstGeom>
        </p:spPr>
      </p:pic>
      <p:sp>
        <p:nvSpPr>
          <p:cNvPr id="7" name="Title 1">
            <a:extLst>
              <a:ext uri="{FF2B5EF4-FFF2-40B4-BE49-F238E27FC236}">
                <a16:creationId xmlns:a16="http://schemas.microsoft.com/office/drawing/2014/main" id="{838009E1-D727-E6F7-AFF5-ED4115801854}"/>
              </a:ext>
            </a:extLst>
          </p:cNvPr>
          <p:cNvSpPr txBox="1">
            <a:spLocks/>
          </p:cNvSpPr>
          <p:nvPr/>
        </p:nvSpPr>
        <p:spPr>
          <a:xfrm>
            <a:off x="7467600" y="0"/>
            <a:ext cx="17373600" cy="2754614"/>
          </a:xfrm>
          <a:prstGeom prst="rect">
            <a:avLst/>
          </a:prstGeom>
        </p:spPr>
        <p:txBody>
          <a:bodyPr vert="horz" lIns="132080" tIns="66040" rIns="132080" bIns="6604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spcBef>
                <a:spcPts val="0"/>
              </a:spcBef>
            </a:pPr>
            <a:r>
              <a:rPr lang="en-US" sz="4800" dirty="0">
                <a:solidFill>
                  <a:srgbClr val="68A49E"/>
                </a:solidFill>
                <a:cs typeface="Simplified Arabic" pitchFamily="2" charset="-78"/>
              </a:rPr>
              <a:t>Prince Sattam bin Abdulaziz University</a:t>
            </a:r>
            <a:endParaRPr lang="ar-SA" sz="4800" dirty="0">
              <a:solidFill>
                <a:srgbClr val="68A49E"/>
              </a:solidFill>
              <a:cs typeface="Simplified Arabic" pitchFamily="2" charset="-78"/>
            </a:endParaRPr>
          </a:p>
          <a:p>
            <a:pPr>
              <a:lnSpc>
                <a:spcPct val="100000"/>
              </a:lnSpc>
              <a:spcBef>
                <a:spcPts val="0"/>
              </a:spcBef>
            </a:pPr>
            <a:r>
              <a:rPr lang="en-US" sz="4800" dirty="0">
                <a:solidFill>
                  <a:srgbClr val="68A49E"/>
                </a:solidFill>
                <a:cs typeface="Simplified Arabic" pitchFamily="2" charset="-78"/>
              </a:rPr>
              <a:t>College of Engineering</a:t>
            </a:r>
            <a:endParaRPr lang="ar-SA" sz="4800" dirty="0">
              <a:solidFill>
                <a:srgbClr val="68A49E"/>
              </a:solidFill>
              <a:cs typeface="Simplified Arabic" pitchFamily="2" charset="-78"/>
            </a:endParaRPr>
          </a:p>
          <a:p>
            <a:pPr>
              <a:lnSpc>
                <a:spcPct val="100000"/>
              </a:lnSpc>
              <a:spcBef>
                <a:spcPts val="0"/>
              </a:spcBef>
            </a:pPr>
            <a:r>
              <a:rPr lang="en-US" sz="4800" dirty="0">
                <a:solidFill>
                  <a:srgbClr val="68A49E"/>
                </a:solidFill>
                <a:cs typeface="Simplified Arabic" pitchFamily="2" charset="-78"/>
              </a:rPr>
              <a:t>Mechanical Engineering Department</a:t>
            </a:r>
          </a:p>
        </p:txBody>
      </p:sp>
      <p:cxnSp>
        <p:nvCxnSpPr>
          <p:cNvPr id="5" name="Straight Connector 4">
            <a:extLst>
              <a:ext uri="{FF2B5EF4-FFF2-40B4-BE49-F238E27FC236}">
                <a16:creationId xmlns:a16="http://schemas.microsoft.com/office/drawing/2014/main" id="{DDDCB1AE-4631-B67B-C51C-8E97CBD00DD6}"/>
              </a:ext>
            </a:extLst>
          </p:cNvPr>
          <p:cNvCxnSpPr/>
          <p:nvPr/>
        </p:nvCxnSpPr>
        <p:spPr bwMode="auto">
          <a:xfrm>
            <a:off x="-37447" y="10126427"/>
            <a:ext cx="32955847" cy="0"/>
          </a:xfrm>
          <a:prstGeom prst="line">
            <a:avLst/>
          </a:prstGeom>
          <a:solidFill>
            <a:schemeClr val="accent1"/>
          </a:solidFill>
          <a:ln w="762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extBox 1">
            <a:extLst>
              <a:ext uri="{FF2B5EF4-FFF2-40B4-BE49-F238E27FC236}">
                <a16:creationId xmlns:a16="http://schemas.microsoft.com/office/drawing/2014/main" id="{D52A9542-B1E3-CA4E-6D5E-2D9C1E7AF2CD}"/>
              </a:ext>
            </a:extLst>
          </p:cNvPr>
          <p:cNvSpPr txBox="1"/>
          <p:nvPr/>
        </p:nvSpPr>
        <p:spPr>
          <a:xfrm>
            <a:off x="380999" y="11368257"/>
            <a:ext cx="12344400" cy="707886"/>
          </a:xfrm>
          <a:prstGeom prst="rect">
            <a:avLst/>
          </a:prstGeom>
          <a:noFill/>
        </p:spPr>
        <p:txBody>
          <a:bodyPr wrap="square" rtlCol="0">
            <a:spAutoFit/>
          </a:bodyPr>
          <a:lstStyle/>
          <a:p>
            <a:pPr algn="just"/>
            <a:r>
              <a:rPr lang="en-GB" sz="4000" dirty="0">
                <a:latin typeface="Times New Roman" panose="02020603050405020304" pitchFamily="18" charset="0"/>
                <a:cs typeface="Times New Roman" panose="02020603050405020304" pitchFamily="18" charset="0"/>
              </a:rPr>
              <a:t>. </a:t>
            </a:r>
            <a:endParaRPr lang="en-GB" sz="6000" dirty="0"/>
          </a:p>
        </p:txBody>
      </p:sp>
      <p:sp>
        <p:nvSpPr>
          <p:cNvPr id="6" name="TextBox 5">
            <a:extLst>
              <a:ext uri="{FF2B5EF4-FFF2-40B4-BE49-F238E27FC236}">
                <a16:creationId xmlns:a16="http://schemas.microsoft.com/office/drawing/2014/main" id="{C8C5A1A0-D97B-ABA4-D434-3A6E40C9AC64}"/>
              </a:ext>
            </a:extLst>
          </p:cNvPr>
          <p:cNvSpPr txBox="1"/>
          <p:nvPr/>
        </p:nvSpPr>
        <p:spPr>
          <a:xfrm>
            <a:off x="1805878" y="10341208"/>
            <a:ext cx="7033322" cy="769441"/>
          </a:xfrm>
          <a:prstGeom prst="rect">
            <a:avLst/>
          </a:prstGeom>
          <a:noFill/>
        </p:spPr>
        <p:txBody>
          <a:bodyPr wrap="square" rtlCol="0">
            <a:spAutoFit/>
          </a:bodyPr>
          <a:lstStyle/>
          <a:p>
            <a:pPr algn="ct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microsatellite</a:t>
            </a:r>
            <a:endParaRPr lang="en-GB" sz="4400" b="1"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86049C39-C077-DC1B-B35C-AF284366A4F8}"/>
              </a:ext>
            </a:extLst>
          </p:cNvPr>
          <p:cNvSpPr txBox="1"/>
          <p:nvPr/>
        </p:nvSpPr>
        <p:spPr>
          <a:xfrm>
            <a:off x="319242" y="16375191"/>
            <a:ext cx="11412988" cy="1828386"/>
          </a:xfrm>
          <a:prstGeom prst="rect">
            <a:avLst/>
          </a:prstGeom>
          <a:noFill/>
        </p:spPr>
        <p:txBody>
          <a:bodyPr wrap="square" rtlCol="0">
            <a:spAutoFit/>
          </a:bodyPr>
          <a:lstStyle/>
          <a:p>
            <a:pPr>
              <a:lnSpc>
                <a:spcPct val="150000"/>
              </a:lnSpc>
            </a:pPr>
            <a:r>
              <a:rPr lang="en-US" sz="4000" b="1"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Small spacecraft are distinguished from more conventional bigger satellites :</a:t>
            </a:r>
            <a:endParaRPr lang="en-US" sz="4000" b="1" dirty="0">
              <a:solidFill>
                <a:schemeClr val="tx1"/>
              </a:solidFill>
              <a:latin typeface="Times New Roman" panose="02020603050405020304" pitchFamily="18" charset="0"/>
              <a:ea typeface="Aptos" panose="020B0004020202020204" pitchFamily="34" charset="0"/>
              <a:cs typeface="Times New Roman" panose="02020603050405020304" pitchFamily="18" charset="0"/>
            </a:endParaRPr>
          </a:p>
        </p:txBody>
      </p:sp>
      <p:sp>
        <p:nvSpPr>
          <p:cNvPr id="35" name="TextBox 34">
            <a:extLst>
              <a:ext uri="{FF2B5EF4-FFF2-40B4-BE49-F238E27FC236}">
                <a16:creationId xmlns:a16="http://schemas.microsoft.com/office/drawing/2014/main" id="{345C338E-C1CD-1A8E-B4B5-AFA3C7015BC1}"/>
              </a:ext>
            </a:extLst>
          </p:cNvPr>
          <p:cNvSpPr txBox="1"/>
          <p:nvPr/>
        </p:nvSpPr>
        <p:spPr>
          <a:xfrm>
            <a:off x="288024" y="11230069"/>
            <a:ext cx="10959003" cy="5078313"/>
          </a:xfrm>
          <a:prstGeom prst="rect">
            <a:avLst/>
          </a:prstGeom>
          <a:noFill/>
        </p:spPr>
        <p:txBody>
          <a:bodyPr wrap="square" rtlCol="0">
            <a:spAutoFit/>
          </a:bodyPr>
          <a:lstStyle/>
          <a:p>
            <a:pPr algn="just"/>
            <a:r>
              <a:rPr lang="en-US" sz="3600" kern="100" dirty="0">
                <a:effectLst/>
                <a:latin typeface="Times New Roman" panose="02020603050405020304" pitchFamily="18" charset="0"/>
                <a:ea typeface="Aptos" panose="020B0004020202020204" pitchFamily="34" charset="0"/>
                <a:cs typeface="Times New Roman" panose="02020603050405020304" pitchFamily="18" charset="0"/>
              </a:rPr>
              <a:t> A microsatellite, also known as a CubeSat, is a type of small satellite that has gained popularity in recent years due to its compact size, low cost, and relatively quick development time. The term "microsatellite" generally refers to satellites with a mass between 10 kilograms and 100 kilograms.</a:t>
            </a:r>
          </a:p>
          <a:p>
            <a:pPr algn="just"/>
            <a:r>
              <a:rPr lang="en-US" sz="3600" kern="100" dirty="0">
                <a:effectLst/>
                <a:latin typeface="Times New Roman" panose="02020603050405020304" pitchFamily="18" charset="0"/>
                <a:ea typeface="Aptos" panose="020B0004020202020204" pitchFamily="34" charset="0"/>
                <a:cs typeface="Times New Roman" panose="02020603050405020304" pitchFamily="18" charset="0"/>
              </a:rPr>
              <a:t>Microsatellites have democratized access to space, enabling a wide range of organizations to participate in space-based activities</a:t>
            </a:r>
          </a:p>
        </p:txBody>
      </p:sp>
      <p:sp>
        <p:nvSpPr>
          <p:cNvPr id="43" name="TextBox 42">
            <a:extLst>
              <a:ext uri="{FF2B5EF4-FFF2-40B4-BE49-F238E27FC236}">
                <a16:creationId xmlns:a16="http://schemas.microsoft.com/office/drawing/2014/main" id="{1622A8B7-8DA3-103A-4F6E-4E8138C41CEA}"/>
              </a:ext>
            </a:extLst>
          </p:cNvPr>
          <p:cNvSpPr txBox="1"/>
          <p:nvPr/>
        </p:nvSpPr>
        <p:spPr>
          <a:xfrm>
            <a:off x="227661" y="30925456"/>
            <a:ext cx="10747757" cy="4401205"/>
          </a:xfrm>
          <a:prstGeom prst="rect">
            <a:avLst/>
          </a:prstGeom>
          <a:noFill/>
        </p:spPr>
        <p:txBody>
          <a:bodyPr wrap="square" rtlCol="0">
            <a:spAutoFit/>
          </a:bodyPr>
          <a:lstStyle/>
          <a:p>
            <a:r>
              <a:rPr lang="en-US" sz="4000" dirty="0">
                <a:solidFill>
                  <a:schemeClr val="tx1"/>
                </a:solidFill>
                <a:latin typeface="Times New Roman" panose="02020603050405020304" pitchFamily="18" charset="0"/>
                <a:cs typeface="Times New Roman" panose="02020603050405020304" pitchFamily="18" charset="0"/>
              </a:rPr>
              <a:t>the objective of the disaster monitoring network space segment is to establish a constellation of microsatellites with advanced imaging capabilities to monitor and assess disaster events</a:t>
            </a:r>
          </a:p>
          <a:p>
            <a:r>
              <a:rPr lang="en-US" sz="4000" b="0" i="0" dirty="0">
                <a:solidFill>
                  <a:schemeClr val="tx1"/>
                </a:solidFill>
                <a:effectLst/>
                <a:latin typeface="Times New Roman" panose="02020603050405020304" pitchFamily="18" charset="0"/>
                <a:cs typeface="Times New Roman" panose="02020603050405020304" pitchFamily="18" charset="0"/>
              </a:rPr>
              <a:t>disaster monitoring network space segment consists of a network of 70 kg microsatellites that will be deployed in a single plane around a 772 km</a:t>
            </a:r>
            <a:endParaRPr lang="en-US" sz="4000" dirty="0">
              <a:solidFill>
                <a:schemeClr val="tx1"/>
              </a:solidFill>
              <a:latin typeface="Times New Roman" panose="02020603050405020304" pitchFamily="18" charset="0"/>
              <a:cs typeface="Times New Roman" panose="02020603050405020304" pitchFamily="18" charset="0"/>
            </a:endParaRPr>
          </a:p>
        </p:txBody>
      </p:sp>
      <p:sp>
        <p:nvSpPr>
          <p:cNvPr id="44" name="TextBox 43">
            <a:extLst>
              <a:ext uri="{FF2B5EF4-FFF2-40B4-BE49-F238E27FC236}">
                <a16:creationId xmlns:a16="http://schemas.microsoft.com/office/drawing/2014/main" id="{121C0810-358F-FBB2-513B-5488262C24D2}"/>
              </a:ext>
            </a:extLst>
          </p:cNvPr>
          <p:cNvSpPr txBox="1"/>
          <p:nvPr/>
        </p:nvSpPr>
        <p:spPr>
          <a:xfrm>
            <a:off x="3124556" y="39076363"/>
            <a:ext cx="10952755" cy="1600438"/>
          </a:xfrm>
          <a:prstGeom prst="rect">
            <a:avLst/>
          </a:prstGeom>
          <a:noFill/>
        </p:spPr>
        <p:txBody>
          <a:bodyPr wrap="square" rtlCol="0">
            <a:spAutoFit/>
          </a:bodyPr>
          <a:lstStyle/>
          <a:p>
            <a:r>
              <a:rPr lang="en-US" sz="3400" dirty="0">
                <a:effectLst/>
                <a:latin typeface="Times New Roman" panose="02020603050405020304" pitchFamily="18" charset="0"/>
                <a:ea typeface="Aptos" panose="020B0004020202020204" pitchFamily="34" charset="0"/>
                <a:cs typeface="Times New Roman" panose="02020603050405020304" pitchFamily="18" charset="0"/>
              </a:rPr>
              <a:t>                        Figure 2: </a:t>
            </a:r>
            <a:endParaRPr lang="en-US" sz="3400" dirty="0">
              <a:latin typeface="Times New Roman" panose="02020603050405020304" pitchFamily="18" charset="0"/>
              <a:cs typeface="Times New Roman" panose="02020603050405020304" pitchFamily="18" charset="0"/>
            </a:endParaRPr>
          </a:p>
          <a:p>
            <a:r>
              <a:rPr lang="en-GB" b="1" dirty="0">
                <a:latin typeface="Times New Roman" panose="02020603050405020304" pitchFamily="18" charset="0"/>
                <a:cs typeface="Times New Roman" panose="02020603050405020304" pitchFamily="18" charset="0"/>
              </a:rPr>
              <a:t/>
            </a:r>
            <a:br>
              <a:rPr lang="en-GB" b="1" dirty="0">
                <a:latin typeface="Times New Roman" panose="02020603050405020304" pitchFamily="18" charset="0"/>
                <a:cs typeface="Times New Roman" panose="02020603050405020304" pitchFamily="18" charset="0"/>
              </a:rPr>
            </a:br>
            <a:endParaRPr lang="en-GB" b="1" dirty="0">
              <a:latin typeface="Times New Roman" panose="02020603050405020304" pitchFamily="18" charset="0"/>
              <a:cs typeface="Times New Roman" panose="02020603050405020304" pitchFamily="18" charset="0"/>
            </a:endParaRPr>
          </a:p>
        </p:txBody>
      </p:sp>
      <p:sp>
        <p:nvSpPr>
          <p:cNvPr id="49" name="TextBox 48">
            <a:extLst>
              <a:ext uri="{FF2B5EF4-FFF2-40B4-BE49-F238E27FC236}">
                <a16:creationId xmlns:a16="http://schemas.microsoft.com/office/drawing/2014/main" id="{9C587C81-C01A-3D31-EB07-9222A1F23F3F}"/>
              </a:ext>
            </a:extLst>
          </p:cNvPr>
          <p:cNvSpPr txBox="1"/>
          <p:nvPr/>
        </p:nvSpPr>
        <p:spPr>
          <a:xfrm>
            <a:off x="317677" y="18108057"/>
            <a:ext cx="11739823" cy="4147739"/>
          </a:xfrm>
          <a:prstGeom prst="rect">
            <a:avLst/>
          </a:prstGeom>
          <a:noFill/>
        </p:spPr>
        <p:txBody>
          <a:bodyPr wrap="square" rtlCol="0">
            <a:spAutoFit/>
          </a:bodyPr>
          <a:lstStyle/>
          <a:p>
            <a:pPr marL="0" indent="0">
              <a:lnSpc>
                <a:spcPct val="150000"/>
              </a:lnSpc>
              <a:buNone/>
            </a:pPr>
            <a:r>
              <a:rPr lang="en-US" sz="3600" b="1"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1.</a:t>
            </a:r>
            <a:r>
              <a:rPr lang="en-US" sz="36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by their reduced size                                                              </a:t>
            </a:r>
          </a:p>
          <a:p>
            <a:pPr marL="0" indent="0">
              <a:lnSpc>
                <a:spcPct val="150000"/>
              </a:lnSpc>
              <a:buNone/>
            </a:pPr>
            <a:r>
              <a:rPr lang="en-US" sz="36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3600" b="1"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2. </a:t>
            </a:r>
            <a:r>
              <a:rPr lang="en-US" sz="36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easier fabrication</a:t>
            </a:r>
          </a:p>
          <a:p>
            <a:pPr marL="0" indent="0">
              <a:lnSpc>
                <a:spcPct val="150000"/>
              </a:lnSpc>
              <a:buNone/>
            </a:pPr>
            <a:r>
              <a:rPr lang="en-US" sz="3600" b="1" dirty="0">
                <a:solidFill>
                  <a:schemeClr val="tx1"/>
                </a:solidFill>
                <a:latin typeface="Times New Roman" panose="02020603050405020304" pitchFamily="18" charset="0"/>
                <a:ea typeface="Aptos" panose="020B0004020202020204" pitchFamily="34" charset="0"/>
                <a:cs typeface="Times New Roman" panose="02020603050405020304" pitchFamily="18" charset="0"/>
              </a:rPr>
              <a:t>3.</a:t>
            </a:r>
            <a:r>
              <a:rPr lang="en-US" sz="36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 cut expenses and development time, they frequently make use of commercial off-the-shelf (COTS) components and technology. </a:t>
            </a:r>
            <a:endParaRPr lang="en-US" sz="3600" b="1" dirty="0">
              <a:solidFill>
                <a:schemeClr val="tx1"/>
              </a:solidFill>
              <a:latin typeface="Times New Roman" panose="02020603050405020304" pitchFamily="18" charset="0"/>
              <a:cs typeface="Times New Roman" panose="02020603050405020304" pitchFamily="18" charset="0"/>
            </a:endParaRPr>
          </a:p>
        </p:txBody>
      </p:sp>
      <p:sp>
        <p:nvSpPr>
          <p:cNvPr id="54" name="TextBox 53">
            <a:extLst>
              <a:ext uri="{FF2B5EF4-FFF2-40B4-BE49-F238E27FC236}">
                <a16:creationId xmlns:a16="http://schemas.microsoft.com/office/drawing/2014/main" id="{A651D615-61D7-ED2E-8826-B18B7737D4B5}"/>
              </a:ext>
            </a:extLst>
          </p:cNvPr>
          <p:cNvSpPr txBox="1"/>
          <p:nvPr/>
        </p:nvSpPr>
        <p:spPr>
          <a:xfrm>
            <a:off x="251624" y="29514394"/>
            <a:ext cx="9806717" cy="1323439"/>
          </a:xfrm>
          <a:prstGeom prst="rect">
            <a:avLst/>
          </a:prstGeom>
          <a:noFill/>
        </p:spPr>
        <p:txBody>
          <a:bodyPr wrap="square" rtlCol="0">
            <a:spAutoFit/>
          </a:bodyPr>
          <a:lstStyle/>
          <a:p>
            <a:r>
              <a:rPr lang="en-US" sz="4000" b="1" dirty="0">
                <a:solidFill>
                  <a:schemeClr val="tx1"/>
                </a:solidFill>
                <a:latin typeface="Times New Roman" panose="02020603050405020304" pitchFamily="18" charset="0"/>
                <a:cs typeface="Times New Roman" panose="02020603050405020304" pitchFamily="18" charset="0"/>
              </a:rPr>
              <a:t>Microsatellite Constellation for Disaster Monitoring </a:t>
            </a:r>
          </a:p>
        </p:txBody>
      </p:sp>
      <p:pic>
        <p:nvPicPr>
          <p:cNvPr id="56" name="Picture 55">
            <a:extLst>
              <a:ext uri="{FF2B5EF4-FFF2-40B4-BE49-F238E27FC236}">
                <a16:creationId xmlns:a16="http://schemas.microsoft.com/office/drawing/2014/main" id="{B4520A86-3D5F-02B2-5814-3BF6EE3E6287}"/>
              </a:ext>
            </a:extLst>
          </p:cNvPr>
          <p:cNvPicPr>
            <a:picLocks noChangeAspect="1"/>
          </p:cNvPicPr>
          <p:nvPr/>
        </p:nvPicPr>
        <p:blipFill>
          <a:blip r:embed="rId5"/>
          <a:stretch>
            <a:fillRect/>
          </a:stretch>
        </p:blipFill>
        <p:spPr>
          <a:xfrm>
            <a:off x="11972706" y="10284748"/>
            <a:ext cx="20528471" cy="6774914"/>
          </a:xfrm>
          <a:prstGeom prst="rect">
            <a:avLst/>
          </a:prstGeom>
        </p:spPr>
      </p:pic>
      <p:sp>
        <p:nvSpPr>
          <p:cNvPr id="57" name="TextBox 56">
            <a:extLst>
              <a:ext uri="{FF2B5EF4-FFF2-40B4-BE49-F238E27FC236}">
                <a16:creationId xmlns:a16="http://schemas.microsoft.com/office/drawing/2014/main" id="{A52A721F-F00E-DAE8-0D38-8B0CC10DEE8A}"/>
              </a:ext>
            </a:extLst>
          </p:cNvPr>
          <p:cNvSpPr txBox="1"/>
          <p:nvPr/>
        </p:nvSpPr>
        <p:spPr>
          <a:xfrm>
            <a:off x="15468600" y="17238610"/>
            <a:ext cx="14420219" cy="1692771"/>
          </a:xfrm>
          <a:prstGeom prst="rect">
            <a:avLst/>
          </a:prstGeom>
          <a:noFill/>
        </p:spPr>
        <p:txBody>
          <a:bodyPr wrap="square" rtlCol="0">
            <a:spAutoFit/>
          </a:bodyPr>
          <a:lstStyle/>
          <a:p>
            <a:pPr algn="ctr"/>
            <a:r>
              <a:rPr lang="en-US" sz="4000" dirty="0">
                <a:effectLst/>
                <a:latin typeface="Times New Roman" panose="02020603050405020304" pitchFamily="18" charset="0"/>
                <a:ea typeface="Aptos" panose="020B0004020202020204" pitchFamily="34" charset="0"/>
                <a:cs typeface="Times New Roman" panose="02020603050405020304" pitchFamily="18" charset="0"/>
              </a:rPr>
              <a:t>Figure </a:t>
            </a:r>
            <a:r>
              <a:rPr lang="en-US" sz="4000" dirty="0">
                <a:latin typeface="Times New Roman" panose="02020603050405020304" pitchFamily="18" charset="0"/>
                <a:ea typeface="Aptos" panose="020B0004020202020204" pitchFamily="34" charset="0"/>
                <a:cs typeface="Times New Roman" panose="02020603050405020304" pitchFamily="18" charset="0"/>
              </a:rPr>
              <a:t>3</a:t>
            </a:r>
            <a:r>
              <a:rPr lang="en-US" sz="4000" dirty="0">
                <a:effectLst/>
                <a:latin typeface="Times New Roman" panose="02020603050405020304" pitchFamily="18" charset="0"/>
                <a:ea typeface="Aptos" panose="020B0004020202020204" pitchFamily="34" charset="0"/>
                <a:cs typeface="Times New Roman" panose="02020603050405020304" pitchFamily="18" charset="0"/>
              </a:rPr>
              <a:t>:</a:t>
            </a:r>
            <a:r>
              <a:rPr lang="en-US" sz="4000" dirty="0">
                <a:latin typeface="Times New Roman" panose="02020603050405020304" pitchFamily="18" charset="0"/>
                <a:cs typeface="Times New Roman" panose="02020603050405020304" pitchFamily="18" charset="0"/>
              </a:rPr>
              <a:t> small spacecraft mass categories </a:t>
            </a:r>
            <a:r>
              <a:rPr lang="en-US" sz="2400" dirty="0"/>
              <a:t/>
            </a:r>
            <a:br>
              <a:rPr lang="en-US" sz="2400" dirty="0"/>
            </a:br>
            <a:endParaRPr lang="en-US" sz="2400" dirty="0"/>
          </a:p>
          <a:p>
            <a:pPr algn="ctr"/>
            <a:endParaRPr lang="en-GB" sz="4000" b="1" dirty="0">
              <a:latin typeface="Times New Roman" panose="02020603050405020304" pitchFamily="18" charset="0"/>
              <a:cs typeface="Times New Roman" panose="02020603050405020304" pitchFamily="18" charset="0"/>
            </a:endParaRPr>
          </a:p>
        </p:txBody>
      </p:sp>
      <p:sp>
        <p:nvSpPr>
          <p:cNvPr id="1029" name="TextBox 1028">
            <a:extLst>
              <a:ext uri="{FF2B5EF4-FFF2-40B4-BE49-F238E27FC236}">
                <a16:creationId xmlns:a16="http://schemas.microsoft.com/office/drawing/2014/main" id="{52206CC3-CC06-CB0F-D2A0-A008B4B4CFF6}"/>
              </a:ext>
            </a:extLst>
          </p:cNvPr>
          <p:cNvSpPr txBox="1"/>
          <p:nvPr/>
        </p:nvSpPr>
        <p:spPr>
          <a:xfrm>
            <a:off x="11856096" y="27747396"/>
            <a:ext cx="8991600" cy="5155257"/>
          </a:xfrm>
          <a:prstGeom prst="rect">
            <a:avLst/>
          </a:prstGeom>
          <a:noFill/>
        </p:spPr>
        <p:txBody>
          <a:bodyPr wrap="square">
            <a:spAutoFit/>
          </a:bodyPr>
          <a:lstStyle/>
          <a:p>
            <a:pPr>
              <a:lnSpc>
                <a:spcPct val="150000"/>
              </a:lnSpc>
            </a:pPr>
            <a:endParaRPr lang="it-IT" sz="3300" b="1" dirty="0">
              <a:latin typeface="Times New Roman" panose="02020603050405020304" pitchFamily="18" charset="0"/>
              <a:cs typeface="Times New Roman" panose="02020603050405020304" pitchFamily="18" charset="0"/>
            </a:endParaRPr>
          </a:p>
          <a:p>
            <a:pPr>
              <a:lnSpc>
                <a:spcPct val="150000"/>
              </a:lnSpc>
            </a:pPr>
            <a:endParaRPr lang="it-IT" sz="3300" b="1" dirty="0">
              <a:latin typeface="Times New Roman" panose="02020603050405020304" pitchFamily="18" charset="0"/>
              <a:cs typeface="Times New Roman" panose="02020603050405020304" pitchFamily="18" charset="0"/>
            </a:endParaRPr>
          </a:p>
          <a:p>
            <a:pPr>
              <a:lnSpc>
                <a:spcPct val="150000"/>
              </a:lnSpc>
            </a:pPr>
            <a:endParaRPr lang="it-IT" sz="3300" b="1" dirty="0">
              <a:latin typeface="Times New Roman" panose="02020603050405020304" pitchFamily="18" charset="0"/>
              <a:cs typeface="Times New Roman" panose="02020603050405020304" pitchFamily="18" charset="0"/>
            </a:endParaRPr>
          </a:p>
          <a:p>
            <a:pPr>
              <a:lnSpc>
                <a:spcPct val="150000"/>
              </a:lnSpc>
            </a:pPr>
            <a:endParaRPr lang="it-IT" sz="3300" b="1" dirty="0">
              <a:latin typeface="Times New Roman" panose="02020603050405020304" pitchFamily="18" charset="0"/>
              <a:cs typeface="Times New Roman" panose="02020603050405020304" pitchFamily="18" charset="0"/>
            </a:endParaRPr>
          </a:p>
          <a:p>
            <a:pPr>
              <a:lnSpc>
                <a:spcPct val="150000"/>
              </a:lnSpc>
            </a:pPr>
            <a:endParaRPr lang="en-US" sz="3300" b="1" dirty="0">
              <a:latin typeface="Times New Roman" panose="02020603050405020304" pitchFamily="18" charset="0"/>
              <a:cs typeface="Times New Roman" panose="02020603050405020304" pitchFamily="18" charset="0"/>
            </a:endParaRPr>
          </a:p>
          <a:p>
            <a:pPr>
              <a:lnSpc>
                <a:spcPct val="150000"/>
              </a:lnSpc>
            </a:pPr>
            <a:endParaRPr lang="en-US" sz="3300" b="1" dirty="0">
              <a:latin typeface="Times New Roman" panose="02020603050405020304" pitchFamily="18" charset="0"/>
              <a:cs typeface="Times New Roman" panose="02020603050405020304" pitchFamily="18" charset="0"/>
            </a:endParaRPr>
          </a:p>
          <a:p>
            <a:r>
              <a:rPr lang="it-IT" b="1" dirty="0"/>
              <a:t> </a:t>
            </a:r>
          </a:p>
        </p:txBody>
      </p:sp>
      <p:sp>
        <p:nvSpPr>
          <p:cNvPr id="1033" name="TextBox 1032">
            <a:extLst>
              <a:ext uri="{FF2B5EF4-FFF2-40B4-BE49-F238E27FC236}">
                <a16:creationId xmlns:a16="http://schemas.microsoft.com/office/drawing/2014/main" id="{A84A4187-ECCC-9B1A-C500-B198ADD905A2}"/>
              </a:ext>
            </a:extLst>
          </p:cNvPr>
          <p:cNvSpPr txBox="1"/>
          <p:nvPr/>
        </p:nvSpPr>
        <p:spPr>
          <a:xfrm>
            <a:off x="2032019" y="22402486"/>
            <a:ext cx="4949584" cy="724807"/>
          </a:xfrm>
          <a:prstGeom prst="rect">
            <a:avLst/>
          </a:prstGeom>
          <a:noFill/>
        </p:spPr>
        <p:txBody>
          <a:bodyPr wrap="square">
            <a:spAutoFit/>
          </a:bodyPr>
          <a:lstStyle/>
          <a:p>
            <a:r>
              <a:rPr lang="en-US" sz="4000" b="1" dirty="0">
                <a:effectLst/>
                <a:latin typeface="Times New Roman" panose="02020603050405020304" pitchFamily="18" charset="0"/>
                <a:ea typeface="Aptos" panose="020B0004020202020204" pitchFamily="34" charset="0"/>
              </a:rPr>
              <a:t>Objectives</a:t>
            </a:r>
            <a:endParaRPr lang="en-US" sz="4000" dirty="0"/>
          </a:p>
        </p:txBody>
      </p:sp>
      <p:sp>
        <p:nvSpPr>
          <p:cNvPr id="1035" name="TextBox 1034">
            <a:extLst>
              <a:ext uri="{FF2B5EF4-FFF2-40B4-BE49-F238E27FC236}">
                <a16:creationId xmlns:a16="http://schemas.microsoft.com/office/drawing/2014/main" id="{CA324FBC-8843-FB8B-D145-35CABD1C80B1}"/>
              </a:ext>
            </a:extLst>
          </p:cNvPr>
          <p:cNvSpPr txBox="1"/>
          <p:nvPr/>
        </p:nvSpPr>
        <p:spPr>
          <a:xfrm>
            <a:off x="317677" y="22844563"/>
            <a:ext cx="10707842" cy="7390485"/>
          </a:xfrm>
          <a:prstGeom prst="rect">
            <a:avLst/>
          </a:prstGeom>
          <a:noFill/>
        </p:spPr>
        <p:txBody>
          <a:bodyPr wrap="square">
            <a:spAutoFit/>
          </a:bodyPr>
          <a:lstStyle/>
          <a:p>
            <a:pPr>
              <a:lnSpc>
                <a:spcPct val="150000"/>
              </a:lnSpc>
            </a:pP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the project aims to design microsatellites for Earth observation. It involves:</a:t>
            </a:r>
          </a:p>
          <a:p>
            <a:pPr>
              <a:lnSpc>
                <a:spcPct val="150000"/>
              </a:lnSpc>
            </a:pP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1.designing the external structure and internal components using SolidWorks.</a:t>
            </a:r>
          </a:p>
          <a:p>
            <a:pPr>
              <a:lnSpc>
                <a:spcPct val="150000"/>
              </a:lnSpc>
            </a:pP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2.optimizing the moment of inertia to achieve zero resistance and minimum weight .</a:t>
            </a:r>
          </a:p>
          <a:p>
            <a:pPr>
              <a:lnSpc>
                <a:spcPct val="150000"/>
              </a:lnSpc>
            </a:pP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3.conducting thorough design tests using ABAQUS to ensure the satellite's structural integrity and performance</a:t>
            </a:r>
          </a:p>
          <a:p>
            <a:pPr>
              <a:lnSpc>
                <a:spcPct val="150000"/>
              </a:lnSpc>
            </a:pPr>
            <a:endParaRPr lang="en-US" dirty="0">
              <a:solidFill>
                <a:schemeClr val="tx1">
                  <a:lumMod val="95000"/>
                  <a:lumOff val="5000"/>
                </a:schemeClr>
              </a:solidFill>
              <a:latin typeface="Times New Roman" panose="02020603050405020304" pitchFamily="18" charset="0"/>
              <a:cs typeface="Times New Roman" panose="02020603050405020304" pitchFamily="18" charset="0"/>
            </a:endParaRPr>
          </a:p>
        </p:txBody>
      </p:sp>
      <p:pic>
        <p:nvPicPr>
          <p:cNvPr id="1036" name="Picture 1035">
            <a:extLst>
              <a:ext uri="{FF2B5EF4-FFF2-40B4-BE49-F238E27FC236}">
                <a16:creationId xmlns:a16="http://schemas.microsoft.com/office/drawing/2014/main" id="{95685F7F-CF50-DDF9-7D6D-E3C5ECF986E4}"/>
              </a:ext>
            </a:extLst>
          </p:cNvPr>
          <p:cNvPicPr>
            <a:picLocks noChangeAspect="1"/>
          </p:cNvPicPr>
          <p:nvPr/>
        </p:nvPicPr>
        <p:blipFill rotWithShape="1">
          <a:blip r:embed="rId6"/>
          <a:srcRect l="6298" r="22064"/>
          <a:stretch/>
        </p:blipFill>
        <p:spPr>
          <a:xfrm>
            <a:off x="151395" y="35884854"/>
            <a:ext cx="5195634" cy="3964745"/>
          </a:xfrm>
          <a:prstGeom prst="rect">
            <a:avLst/>
          </a:prstGeom>
        </p:spPr>
      </p:pic>
      <p:sp>
        <p:nvSpPr>
          <p:cNvPr id="1038" name="TextBox 1037">
            <a:extLst>
              <a:ext uri="{FF2B5EF4-FFF2-40B4-BE49-F238E27FC236}">
                <a16:creationId xmlns:a16="http://schemas.microsoft.com/office/drawing/2014/main" id="{7B5A6E30-CEDC-AFDC-176F-FA5BBC63E42B}"/>
              </a:ext>
            </a:extLst>
          </p:cNvPr>
          <p:cNvSpPr txBox="1"/>
          <p:nvPr/>
        </p:nvSpPr>
        <p:spPr>
          <a:xfrm>
            <a:off x="151395" y="39812045"/>
            <a:ext cx="6889885" cy="1631216"/>
          </a:xfrm>
          <a:prstGeom prst="rect">
            <a:avLst/>
          </a:prstGeom>
          <a:noFill/>
        </p:spPr>
        <p:txBody>
          <a:bodyPr wrap="square">
            <a:spAutoFit/>
          </a:bodyPr>
          <a:lstStyle/>
          <a:p>
            <a:pPr algn="ctr">
              <a:defRPr/>
            </a:pPr>
            <a:r>
              <a:rPr kumimoji="0" lang="en-US" sz="34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Figure1:</a:t>
            </a:r>
            <a:r>
              <a:rPr lang="it-IT" sz="3400" dirty="0">
                <a:latin typeface="Times New Roman" panose="02020603050405020304" pitchFamily="18" charset="0"/>
                <a:cs typeface="Times New Roman" panose="02020603050405020304" pitchFamily="18" charset="0"/>
              </a:rPr>
              <a:t>Microsatellite Constellation for Disaster Monitoring</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1046" name="TextBox 1045">
            <a:extLst>
              <a:ext uri="{FF2B5EF4-FFF2-40B4-BE49-F238E27FC236}">
                <a16:creationId xmlns:a16="http://schemas.microsoft.com/office/drawing/2014/main" id="{0B8CCD4D-6E0B-A77B-2CAF-92367D859616}"/>
              </a:ext>
            </a:extLst>
          </p:cNvPr>
          <p:cNvSpPr txBox="1"/>
          <p:nvPr/>
        </p:nvSpPr>
        <p:spPr>
          <a:xfrm>
            <a:off x="13560003" y="18014193"/>
            <a:ext cx="14575381" cy="760465"/>
          </a:xfrm>
          <a:prstGeom prst="rect">
            <a:avLst/>
          </a:prstGeom>
          <a:noFill/>
        </p:spPr>
        <p:txBody>
          <a:bodyPr wrap="square">
            <a:spAutoFit/>
          </a:bodyPr>
          <a:lstStyle/>
          <a:p>
            <a:pPr marL="0" marR="0" algn="ctr">
              <a:lnSpc>
                <a:spcPct val="115000"/>
              </a:lnSpc>
              <a:spcBef>
                <a:spcPts val="0"/>
              </a:spcBef>
              <a:spcAft>
                <a:spcPts val="800"/>
              </a:spcAft>
            </a:pPr>
            <a:r>
              <a:rPr lang="en-US" sz="4000" b="1" kern="100" dirty="0">
                <a:effectLst/>
                <a:latin typeface="Times New Roman" panose="02020603050405020304" pitchFamily="18" charset="0"/>
                <a:ea typeface="Aptos" panose="020B0004020202020204" pitchFamily="34" charset="0"/>
                <a:cs typeface="Arial" panose="020B0604020202020204" pitchFamily="34" charset="0"/>
              </a:rPr>
              <a:t>Satellite Structural Design</a:t>
            </a:r>
            <a:endParaRPr lang="en-US" sz="4000" kern="100" dirty="0">
              <a:effectLst/>
              <a:latin typeface="Aptos" panose="020B0004020202020204" pitchFamily="34" charset="0"/>
              <a:ea typeface="Aptos" panose="020B00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38074A7F-3906-DDD0-FDE6-D3869544817F}"/>
              </a:ext>
            </a:extLst>
          </p:cNvPr>
          <p:cNvPicPr>
            <a:picLocks noChangeAspect="1"/>
          </p:cNvPicPr>
          <p:nvPr/>
        </p:nvPicPr>
        <p:blipFill>
          <a:blip r:embed="rId7"/>
          <a:stretch>
            <a:fillRect/>
          </a:stretch>
        </p:blipFill>
        <p:spPr>
          <a:xfrm>
            <a:off x="6485263" y="35468513"/>
            <a:ext cx="3760362" cy="3512356"/>
          </a:xfrm>
          <a:prstGeom prst="rect">
            <a:avLst/>
          </a:prstGeom>
        </p:spPr>
      </p:pic>
      <p:sp>
        <p:nvSpPr>
          <p:cNvPr id="11" name="TextBox 10">
            <a:extLst>
              <a:ext uri="{FF2B5EF4-FFF2-40B4-BE49-F238E27FC236}">
                <a16:creationId xmlns:a16="http://schemas.microsoft.com/office/drawing/2014/main" id="{4A49474E-6D5B-1E70-3331-B61486D226B4}"/>
              </a:ext>
            </a:extLst>
          </p:cNvPr>
          <p:cNvSpPr txBox="1"/>
          <p:nvPr/>
        </p:nvSpPr>
        <p:spPr>
          <a:xfrm>
            <a:off x="7435733" y="39044965"/>
            <a:ext cx="16522700" cy="646331"/>
          </a:xfrm>
          <a:prstGeom prst="rect">
            <a:avLst/>
          </a:prstGeom>
          <a:noFill/>
        </p:spPr>
        <p:txBody>
          <a:bodyPr wrap="square">
            <a:spAutoFit/>
          </a:bodyPr>
          <a:lstStyle/>
          <a:p>
            <a:r>
              <a:rPr lang="en-US" sz="3600" dirty="0">
                <a:effectLst/>
                <a:latin typeface="Times New Roman" panose="02020603050405020304" pitchFamily="18" charset="0"/>
                <a:ea typeface="Aptos" panose="020B0004020202020204" pitchFamily="34" charset="0"/>
                <a:cs typeface="Times New Roman" panose="02020603050405020304" pitchFamily="18" charset="0"/>
              </a:rPr>
              <a:t>monitor micro camera.</a:t>
            </a:r>
            <a:endParaRPr lang="en-US" sz="3600" dirty="0">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97504FFF-5125-6CB5-2F7A-21C0CDE137A3}"/>
              </a:ext>
            </a:extLst>
          </p:cNvPr>
          <p:cNvPicPr>
            <a:picLocks noChangeAspect="1"/>
          </p:cNvPicPr>
          <p:nvPr/>
        </p:nvPicPr>
        <p:blipFill>
          <a:blip r:embed="rId8"/>
          <a:srcRect l="19350" t="-1742" r="2131" b="28167"/>
          <a:stretch/>
        </p:blipFill>
        <p:spPr>
          <a:xfrm>
            <a:off x="17475345" y="19591410"/>
            <a:ext cx="4863761" cy="3690578"/>
          </a:xfrm>
          <a:prstGeom prst="rect">
            <a:avLst/>
          </a:prstGeom>
        </p:spPr>
      </p:pic>
      <p:sp>
        <p:nvSpPr>
          <p:cNvPr id="10" name="TextBox 9">
            <a:extLst>
              <a:ext uri="{FF2B5EF4-FFF2-40B4-BE49-F238E27FC236}">
                <a16:creationId xmlns:a16="http://schemas.microsoft.com/office/drawing/2014/main" id="{0AFD2791-8DCB-5F3C-D9DB-8865D3B9EF66}"/>
              </a:ext>
            </a:extLst>
          </p:cNvPr>
          <p:cNvSpPr txBox="1"/>
          <p:nvPr/>
        </p:nvSpPr>
        <p:spPr>
          <a:xfrm rot="10800000" flipV="1">
            <a:off x="13560003" y="23629826"/>
            <a:ext cx="9525000" cy="1569660"/>
          </a:xfrm>
          <a:prstGeom prst="rect">
            <a:avLst/>
          </a:prstGeom>
          <a:noFill/>
        </p:spPr>
        <p:txBody>
          <a:bodyPr wrap="square" rtlCol="0">
            <a:spAutoFit/>
          </a:bodyPr>
          <a:lstStyle/>
          <a:p>
            <a:pPr algn="ctr"/>
            <a:r>
              <a:rPr lang="en-US" sz="3200" kern="1200" dirty="0">
                <a:highlight>
                  <a:srgbClr val="F7F7F7"/>
                </a:highlight>
                <a:latin typeface="Times New Roman" panose="02020603050405020304" pitchFamily="18" charset="0"/>
                <a:ea typeface="+mn-ea"/>
                <a:cs typeface="Times New Roman" panose="02020603050405020304" pitchFamily="18" charset="0"/>
              </a:rPr>
              <a:t>The objective of a micro monitor camera for Earth observation is to capture high-resolution imagery and video of the Earth's surface</a:t>
            </a:r>
            <a:endParaRPr lang="en-US" dirty="0"/>
          </a:p>
        </p:txBody>
      </p:sp>
      <p:sp>
        <p:nvSpPr>
          <p:cNvPr id="13" name="TextBox 12">
            <a:extLst>
              <a:ext uri="{FF2B5EF4-FFF2-40B4-BE49-F238E27FC236}">
                <a16:creationId xmlns:a16="http://schemas.microsoft.com/office/drawing/2014/main" id="{D6594A8E-392D-A331-D87E-6AFDC01F0CB1}"/>
              </a:ext>
            </a:extLst>
          </p:cNvPr>
          <p:cNvSpPr txBox="1"/>
          <p:nvPr/>
        </p:nvSpPr>
        <p:spPr>
          <a:xfrm>
            <a:off x="18721953" y="18685629"/>
            <a:ext cx="4251485" cy="707886"/>
          </a:xfrm>
          <a:prstGeom prst="rect">
            <a:avLst/>
          </a:prstGeom>
          <a:noFill/>
        </p:spPr>
        <p:txBody>
          <a:bodyPr wrap="none" rtlCol="0">
            <a:spAutoFit/>
          </a:bodyPr>
          <a:lstStyle/>
          <a:p>
            <a:r>
              <a:rPr lang="en-US" sz="4000" b="1" dirty="0">
                <a:latin typeface="Times New Roman" panose="02020603050405020304" pitchFamily="18" charset="0"/>
                <a:cs typeface="Times New Roman" panose="02020603050405020304" pitchFamily="18" charset="0"/>
              </a:rPr>
              <a:t>Design</a:t>
            </a:r>
            <a:r>
              <a:rPr lang="en-US" sz="4000" b="1" dirty="0">
                <a:effectLst/>
                <a:latin typeface="Times New Roman" panose="02020603050405020304" pitchFamily="18" charset="0"/>
                <a:cs typeface="Times New Roman" panose="02020603050405020304" pitchFamily="18" charset="0"/>
              </a:rPr>
              <a:t> subsystems</a:t>
            </a:r>
            <a:endParaRPr lang="en-US" sz="4000" dirty="0"/>
          </a:p>
        </p:txBody>
      </p:sp>
      <p:pic>
        <p:nvPicPr>
          <p:cNvPr id="20" name="Picture 19">
            <a:extLst>
              <a:ext uri="{FF2B5EF4-FFF2-40B4-BE49-F238E27FC236}">
                <a16:creationId xmlns:a16="http://schemas.microsoft.com/office/drawing/2014/main" id="{61459F7C-8EF9-E3B1-5B1E-55FF17D6BE5A}"/>
              </a:ext>
            </a:extLst>
          </p:cNvPr>
          <p:cNvPicPr>
            <a:picLocks noChangeAspect="1"/>
          </p:cNvPicPr>
          <p:nvPr/>
        </p:nvPicPr>
        <p:blipFill>
          <a:blip r:embed="rId9"/>
          <a:srcRect l="9556"/>
          <a:stretch/>
        </p:blipFill>
        <p:spPr>
          <a:xfrm>
            <a:off x="16459201" y="36863153"/>
            <a:ext cx="3045336" cy="3527350"/>
          </a:xfrm>
          <a:prstGeom prst="rect">
            <a:avLst/>
          </a:prstGeom>
        </p:spPr>
      </p:pic>
      <p:pic>
        <p:nvPicPr>
          <p:cNvPr id="23" name="Picture 22">
            <a:extLst>
              <a:ext uri="{FF2B5EF4-FFF2-40B4-BE49-F238E27FC236}">
                <a16:creationId xmlns:a16="http://schemas.microsoft.com/office/drawing/2014/main" id="{2B45B18E-E5A1-7890-EAF5-ADD4CE943A44}"/>
              </a:ext>
            </a:extLst>
          </p:cNvPr>
          <p:cNvPicPr>
            <a:picLocks noChangeAspect="1"/>
          </p:cNvPicPr>
          <p:nvPr/>
        </p:nvPicPr>
        <p:blipFill>
          <a:blip r:embed="rId10"/>
          <a:srcRect l="11897"/>
          <a:stretch/>
        </p:blipFill>
        <p:spPr>
          <a:xfrm>
            <a:off x="11141667" y="30786094"/>
            <a:ext cx="5637228" cy="7008426"/>
          </a:xfrm>
          <a:prstGeom prst="rect">
            <a:avLst/>
          </a:prstGeom>
        </p:spPr>
      </p:pic>
      <p:pic>
        <p:nvPicPr>
          <p:cNvPr id="25" name="Picture 24">
            <a:extLst>
              <a:ext uri="{FF2B5EF4-FFF2-40B4-BE49-F238E27FC236}">
                <a16:creationId xmlns:a16="http://schemas.microsoft.com/office/drawing/2014/main" id="{18CCF5B9-0634-833A-1F68-21F99357E0A7}"/>
              </a:ext>
            </a:extLst>
          </p:cNvPr>
          <p:cNvPicPr>
            <a:picLocks noChangeAspect="1"/>
          </p:cNvPicPr>
          <p:nvPr/>
        </p:nvPicPr>
        <p:blipFill>
          <a:blip r:embed="rId11"/>
          <a:srcRect l="19717" r="10102"/>
          <a:stretch/>
        </p:blipFill>
        <p:spPr>
          <a:xfrm>
            <a:off x="16709956" y="31221750"/>
            <a:ext cx="2681180" cy="5079550"/>
          </a:xfrm>
          <a:prstGeom prst="rect">
            <a:avLst/>
          </a:prstGeom>
        </p:spPr>
      </p:pic>
      <p:pic>
        <p:nvPicPr>
          <p:cNvPr id="27" name="Picture 26">
            <a:extLst>
              <a:ext uri="{FF2B5EF4-FFF2-40B4-BE49-F238E27FC236}">
                <a16:creationId xmlns:a16="http://schemas.microsoft.com/office/drawing/2014/main" id="{F1AA60BF-C806-5749-02A5-43F4492568B4}"/>
              </a:ext>
            </a:extLst>
          </p:cNvPr>
          <p:cNvPicPr>
            <a:picLocks noChangeAspect="1"/>
          </p:cNvPicPr>
          <p:nvPr/>
        </p:nvPicPr>
        <p:blipFill>
          <a:blip r:embed="rId12"/>
          <a:srcRect l="9177" b="11225"/>
          <a:stretch/>
        </p:blipFill>
        <p:spPr>
          <a:xfrm>
            <a:off x="11706710" y="17223958"/>
            <a:ext cx="5385054" cy="5030384"/>
          </a:xfrm>
          <a:prstGeom prst="rect">
            <a:avLst/>
          </a:prstGeom>
        </p:spPr>
      </p:pic>
      <p:sp>
        <p:nvSpPr>
          <p:cNvPr id="28" name="TextBox 27">
            <a:extLst>
              <a:ext uri="{FF2B5EF4-FFF2-40B4-BE49-F238E27FC236}">
                <a16:creationId xmlns:a16="http://schemas.microsoft.com/office/drawing/2014/main" id="{25AA59A2-0362-C9C0-1145-05BA0BB7496F}"/>
              </a:ext>
            </a:extLst>
          </p:cNvPr>
          <p:cNvSpPr txBox="1"/>
          <p:nvPr/>
        </p:nvSpPr>
        <p:spPr>
          <a:xfrm>
            <a:off x="22511155" y="40766922"/>
            <a:ext cx="9538116" cy="707886"/>
          </a:xfrm>
          <a:prstGeom prst="rect">
            <a:avLst/>
          </a:prstGeom>
          <a:noFill/>
        </p:spPr>
        <p:txBody>
          <a:bodyPr wrap="square" rtlCol="0">
            <a:spAutoFit/>
          </a:bodyPr>
          <a:lstStyle/>
          <a:p>
            <a:r>
              <a:rPr lang="en-US" sz="4000" b="1" dirty="0">
                <a:solidFill>
                  <a:schemeClr val="tx1"/>
                </a:solidFill>
                <a:latin typeface="Times New Roman" panose="02020603050405020304" pitchFamily="18" charset="0"/>
                <a:cs typeface="Times New Roman" panose="02020603050405020304" pitchFamily="18" charset="0"/>
              </a:rPr>
              <a:t>Result Buckling analysis in ANSYS </a:t>
            </a:r>
            <a:endParaRPr lang="en-US" sz="4000" b="1" dirty="0"/>
          </a:p>
        </p:txBody>
      </p:sp>
      <p:pic>
        <p:nvPicPr>
          <p:cNvPr id="29" name="Content Placeholder 3">
            <a:extLst>
              <a:ext uri="{FF2B5EF4-FFF2-40B4-BE49-F238E27FC236}">
                <a16:creationId xmlns:a16="http://schemas.microsoft.com/office/drawing/2014/main" id="{41625383-48C9-A5CA-8B7F-8D11D850DCDB}"/>
              </a:ext>
            </a:extLst>
          </p:cNvPr>
          <p:cNvPicPr>
            <a:picLocks noChangeAspect="1"/>
          </p:cNvPicPr>
          <p:nvPr/>
        </p:nvPicPr>
        <p:blipFill>
          <a:blip r:embed="rId13"/>
          <a:srcRect l="20918" t="8808"/>
          <a:stretch/>
        </p:blipFill>
        <p:spPr>
          <a:xfrm>
            <a:off x="19391136" y="31759973"/>
            <a:ext cx="13375869" cy="9059451"/>
          </a:xfrm>
          <a:prstGeom prst="rect">
            <a:avLst/>
          </a:prstGeom>
        </p:spPr>
      </p:pic>
      <p:pic>
        <p:nvPicPr>
          <p:cNvPr id="30" name="Picture 29">
            <a:extLst>
              <a:ext uri="{FF2B5EF4-FFF2-40B4-BE49-F238E27FC236}">
                <a16:creationId xmlns:a16="http://schemas.microsoft.com/office/drawing/2014/main" id="{7C1B7666-4D6A-559E-8EF3-B513E3976A8B}"/>
              </a:ext>
            </a:extLst>
          </p:cNvPr>
          <p:cNvPicPr>
            <a:picLocks noChangeAspect="1"/>
          </p:cNvPicPr>
          <p:nvPr/>
        </p:nvPicPr>
        <p:blipFill>
          <a:blip r:embed="rId14"/>
          <a:srcRect l="20636" t="18015" b="26348"/>
          <a:stretch/>
        </p:blipFill>
        <p:spPr>
          <a:xfrm>
            <a:off x="17943424" y="25206881"/>
            <a:ext cx="14568578" cy="5966357"/>
          </a:xfrm>
          <a:prstGeom prst="rect">
            <a:avLst/>
          </a:prstGeom>
        </p:spPr>
      </p:pic>
      <p:pic>
        <p:nvPicPr>
          <p:cNvPr id="32" name="Picture 31">
            <a:extLst>
              <a:ext uri="{FF2B5EF4-FFF2-40B4-BE49-F238E27FC236}">
                <a16:creationId xmlns:a16="http://schemas.microsoft.com/office/drawing/2014/main" id="{535E708D-AAB7-5F0F-0656-2D9B475922BF}"/>
              </a:ext>
            </a:extLst>
          </p:cNvPr>
          <p:cNvPicPr>
            <a:picLocks noChangeAspect="1"/>
          </p:cNvPicPr>
          <p:nvPr/>
        </p:nvPicPr>
        <p:blipFill>
          <a:blip r:embed="rId15"/>
          <a:srcRect l="14521" t="-2251" r="13204" b="15019"/>
          <a:stretch/>
        </p:blipFill>
        <p:spPr>
          <a:xfrm>
            <a:off x="11091572" y="25117101"/>
            <a:ext cx="6755859" cy="4798211"/>
          </a:xfrm>
          <a:prstGeom prst="rect">
            <a:avLst/>
          </a:prstGeom>
        </p:spPr>
      </p:pic>
      <p:pic>
        <p:nvPicPr>
          <p:cNvPr id="39" name="Picture 38">
            <a:extLst>
              <a:ext uri="{FF2B5EF4-FFF2-40B4-BE49-F238E27FC236}">
                <a16:creationId xmlns:a16="http://schemas.microsoft.com/office/drawing/2014/main" id="{0F16ED6F-6CE6-E8B5-7965-B83C07BC3EF5}"/>
              </a:ext>
            </a:extLst>
          </p:cNvPr>
          <p:cNvPicPr>
            <a:picLocks noChangeAspect="1"/>
          </p:cNvPicPr>
          <p:nvPr/>
        </p:nvPicPr>
        <p:blipFill>
          <a:blip r:embed="rId16"/>
          <a:stretch>
            <a:fillRect/>
          </a:stretch>
        </p:blipFill>
        <p:spPr>
          <a:xfrm>
            <a:off x="22829253" y="19863514"/>
            <a:ext cx="9904575" cy="5096306"/>
          </a:xfrm>
          <a:prstGeom prst="rect">
            <a:avLst/>
          </a:prstGeom>
        </p:spPr>
      </p:pic>
      <p:pic>
        <p:nvPicPr>
          <p:cNvPr id="41" name="Picture 40">
            <a:extLst>
              <a:ext uri="{FF2B5EF4-FFF2-40B4-BE49-F238E27FC236}">
                <a16:creationId xmlns:a16="http://schemas.microsoft.com/office/drawing/2014/main" id="{63A14143-0241-5252-0480-E88F89DAAECA}"/>
              </a:ext>
            </a:extLst>
          </p:cNvPr>
          <p:cNvPicPr>
            <a:picLocks noChangeAspect="1"/>
          </p:cNvPicPr>
          <p:nvPr/>
        </p:nvPicPr>
        <p:blipFill>
          <a:blip r:embed="rId17"/>
          <a:stretch>
            <a:fillRect/>
          </a:stretch>
        </p:blipFill>
        <p:spPr>
          <a:xfrm>
            <a:off x="24430972" y="18062777"/>
            <a:ext cx="8248311" cy="1700698"/>
          </a:xfrm>
          <a:prstGeom prst="rect">
            <a:avLst/>
          </a:prstGeom>
        </p:spPr>
      </p:pic>
      <p:sp>
        <p:nvSpPr>
          <p:cNvPr id="42" name="TextBox 41">
            <a:extLst>
              <a:ext uri="{FF2B5EF4-FFF2-40B4-BE49-F238E27FC236}">
                <a16:creationId xmlns:a16="http://schemas.microsoft.com/office/drawing/2014/main" id="{C7204096-B467-03F4-3DC0-AFE2A59B4C8E}"/>
              </a:ext>
            </a:extLst>
          </p:cNvPr>
          <p:cNvSpPr txBox="1"/>
          <p:nvPr/>
        </p:nvSpPr>
        <p:spPr>
          <a:xfrm>
            <a:off x="23545800" y="31093309"/>
            <a:ext cx="5454635" cy="707886"/>
          </a:xfrm>
          <a:prstGeom prst="rect">
            <a:avLst/>
          </a:prstGeom>
          <a:noFill/>
        </p:spPr>
        <p:txBody>
          <a:bodyPr wrap="none" rtlCol="0">
            <a:spAutoFit/>
          </a:bodyPr>
          <a:lstStyle/>
          <a:p>
            <a:r>
              <a:rPr lang="en-US" sz="4000" b="1" dirty="0">
                <a:effectLst/>
                <a:latin typeface="Times New Roman" panose="02020603050405020304" pitchFamily="18" charset="0"/>
                <a:ea typeface="Calibri" panose="020F0502020204030204" pitchFamily="34" charset="0"/>
              </a:rPr>
              <a:t>Stress analysis in Ansys </a:t>
            </a:r>
            <a:endParaRPr lang="en-US" sz="4000" dirty="0"/>
          </a:p>
        </p:txBody>
      </p:sp>
      <p:sp>
        <p:nvSpPr>
          <p:cNvPr id="45" name="TextBox 44">
            <a:extLst>
              <a:ext uri="{FF2B5EF4-FFF2-40B4-BE49-F238E27FC236}">
                <a16:creationId xmlns:a16="http://schemas.microsoft.com/office/drawing/2014/main" id="{01147D1E-7F71-A72E-3C24-DCFB5B913043}"/>
              </a:ext>
            </a:extLst>
          </p:cNvPr>
          <p:cNvSpPr txBox="1"/>
          <p:nvPr/>
        </p:nvSpPr>
        <p:spPr>
          <a:xfrm>
            <a:off x="16552412" y="36176777"/>
            <a:ext cx="4274366" cy="1138773"/>
          </a:xfrm>
          <a:prstGeom prst="rect">
            <a:avLst/>
          </a:prstGeom>
          <a:noFill/>
        </p:spPr>
        <p:txBody>
          <a:bodyPr wrap="square" rtlCol="0">
            <a:spAutoFit/>
          </a:bodyPr>
          <a:lstStyle/>
          <a:p>
            <a:r>
              <a:rPr lang="en-US" sz="3600" kern="100" dirty="0">
                <a:effectLst/>
                <a:latin typeface="Times New Roman" panose="02020603050405020304" pitchFamily="18" charset="0"/>
                <a:ea typeface="Aptos" panose="020B0004020202020204" pitchFamily="34" charset="0"/>
                <a:cs typeface="Times New Roman" panose="02020603050405020304" pitchFamily="18" charset="0"/>
              </a:rPr>
              <a:t>Figure 7:skin</a:t>
            </a:r>
            <a:endParaRPr lang="en-US" sz="3600" dirty="0">
              <a:latin typeface="Times New Roman" panose="02020603050405020304" pitchFamily="18" charset="0"/>
              <a:cs typeface="Times New Roman" panose="02020603050405020304" pitchFamily="18" charset="0"/>
            </a:endParaRPr>
          </a:p>
          <a:p>
            <a:endParaRPr lang="en-US" dirty="0"/>
          </a:p>
        </p:txBody>
      </p:sp>
      <p:sp>
        <p:nvSpPr>
          <p:cNvPr id="47" name="TextBox 46">
            <a:extLst>
              <a:ext uri="{FF2B5EF4-FFF2-40B4-BE49-F238E27FC236}">
                <a16:creationId xmlns:a16="http://schemas.microsoft.com/office/drawing/2014/main" id="{0ABD242D-94B0-01C9-8245-279C1EAC7E15}"/>
              </a:ext>
            </a:extLst>
          </p:cNvPr>
          <p:cNvSpPr txBox="1"/>
          <p:nvPr/>
        </p:nvSpPr>
        <p:spPr>
          <a:xfrm>
            <a:off x="15247812" y="40232639"/>
            <a:ext cx="4455066" cy="1138773"/>
          </a:xfrm>
          <a:prstGeom prst="rect">
            <a:avLst/>
          </a:prstGeom>
          <a:noFill/>
        </p:spPr>
        <p:txBody>
          <a:bodyPr wrap="none" rtlCol="0">
            <a:spAutoFit/>
          </a:bodyPr>
          <a:lstStyle/>
          <a:p>
            <a:r>
              <a:rPr lang="en-US" sz="3600" dirty="0">
                <a:latin typeface="Times New Roman" panose="02020603050405020304" pitchFamily="18" charset="0"/>
                <a:cs typeface="Times New Roman" panose="02020603050405020304" pitchFamily="18" charset="0"/>
              </a:rPr>
              <a:t>Figure 8:Layer middle </a:t>
            </a:r>
          </a:p>
          <a:p>
            <a:endParaRPr lang="en-US" dirty="0"/>
          </a:p>
        </p:txBody>
      </p:sp>
      <p:sp>
        <p:nvSpPr>
          <p:cNvPr id="48" name="TextBox 47">
            <a:extLst>
              <a:ext uri="{FF2B5EF4-FFF2-40B4-BE49-F238E27FC236}">
                <a16:creationId xmlns:a16="http://schemas.microsoft.com/office/drawing/2014/main" id="{9F5FEC9D-3358-C4F7-7A7B-7D56887A8EB8}"/>
              </a:ext>
            </a:extLst>
          </p:cNvPr>
          <p:cNvSpPr txBox="1"/>
          <p:nvPr/>
        </p:nvSpPr>
        <p:spPr>
          <a:xfrm>
            <a:off x="11695421" y="38080765"/>
            <a:ext cx="5196874" cy="1200329"/>
          </a:xfrm>
          <a:prstGeom prst="rect">
            <a:avLst/>
          </a:prstGeom>
          <a:noFill/>
        </p:spPr>
        <p:txBody>
          <a:bodyPr wrap="square" rtlCol="0">
            <a:spAutoFit/>
          </a:bodyPr>
          <a:lstStyle/>
          <a:p>
            <a:r>
              <a:rPr lang="en-US" sz="3600" kern="100" dirty="0">
                <a:effectLst/>
                <a:latin typeface="Times New Roman" panose="02020603050405020304" pitchFamily="18" charset="0"/>
                <a:ea typeface="Aptos" panose="020B0004020202020204" pitchFamily="34" charset="0"/>
                <a:cs typeface="Arial" panose="020B0604020202020204" pitchFamily="34" charset="0"/>
              </a:rPr>
              <a:t>Figure 9:New Structural Design with parts</a:t>
            </a:r>
            <a:endParaRPr lang="en-US" sz="3600" dirty="0"/>
          </a:p>
        </p:txBody>
      </p:sp>
      <p:sp>
        <p:nvSpPr>
          <p:cNvPr id="50" name="TextBox 49">
            <a:extLst>
              <a:ext uri="{FF2B5EF4-FFF2-40B4-BE49-F238E27FC236}">
                <a16:creationId xmlns:a16="http://schemas.microsoft.com/office/drawing/2014/main" id="{9A5DD5C1-8E6D-FC95-156E-19BE5383BD91}"/>
              </a:ext>
            </a:extLst>
          </p:cNvPr>
          <p:cNvSpPr txBox="1"/>
          <p:nvPr/>
        </p:nvSpPr>
        <p:spPr>
          <a:xfrm>
            <a:off x="11972706" y="22231602"/>
            <a:ext cx="5385054" cy="1200329"/>
          </a:xfrm>
          <a:prstGeom prst="rect">
            <a:avLst/>
          </a:prstGeom>
          <a:noFill/>
        </p:spPr>
        <p:txBody>
          <a:bodyPr wrap="square" rtlCol="0">
            <a:spAutoFit/>
          </a:bodyPr>
          <a:lstStyle/>
          <a:p>
            <a:r>
              <a:rPr lang="en-US" sz="3600" kern="100" dirty="0">
                <a:effectLst/>
                <a:latin typeface="Times New Roman" panose="02020603050405020304" pitchFamily="18" charset="0"/>
                <a:ea typeface="Aptos" panose="020B0004020202020204" pitchFamily="34" charset="0"/>
                <a:cs typeface="Arial" panose="020B0604020202020204" pitchFamily="34" charset="0"/>
              </a:rPr>
              <a:t>Figure 5:Structural Design </a:t>
            </a:r>
          </a:p>
          <a:p>
            <a:r>
              <a:rPr lang="en-US" sz="3600" kern="100" dirty="0">
                <a:effectLst/>
                <a:latin typeface="Times New Roman" panose="02020603050405020304" pitchFamily="18" charset="0"/>
                <a:ea typeface="Aptos" panose="020B0004020202020204" pitchFamily="34" charset="0"/>
                <a:cs typeface="Arial" panose="020B0604020202020204" pitchFamily="34" charset="0"/>
              </a:rPr>
              <a:t>with skin and solar</a:t>
            </a:r>
            <a:endParaRPr lang="en-US" sz="3600" dirty="0"/>
          </a:p>
        </p:txBody>
      </p:sp>
      <p:sp>
        <p:nvSpPr>
          <p:cNvPr id="51" name="TextBox 50">
            <a:extLst>
              <a:ext uri="{FF2B5EF4-FFF2-40B4-BE49-F238E27FC236}">
                <a16:creationId xmlns:a16="http://schemas.microsoft.com/office/drawing/2014/main" id="{981F47B4-C8BE-1DCF-D8BB-87278BB600B2}"/>
              </a:ext>
            </a:extLst>
          </p:cNvPr>
          <p:cNvSpPr txBox="1"/>
          <p:nvPr/>
        </p:nvSpPr>
        <p:spPr>
          <a:xfrm>
            <a:off x="12092992" y="29963824"/>
            <a:ext cx="5032147" cy="646331"/>
          </a:xfrm>
          <a:prstGeom prst="rect">
            <a:avLst/>
          </a:prstGeom>
          <a:noFill/>
        </p:spPr>
        <p:txBody>
          <a:bodyPr wrap="none" rtlCol="0">
            <a:spAutoFit/>
          </a:bodyPr>
          <a:lstStyle/>
          <a:p>
            <a:r>
              <a:rPr lang="en-US" sz="3600" dirty="0">
                <a:latin typeface="Times New Roman" panose="02020603050405020304" pitchFamily="18" charset="0"/>
                <a:cs typeface="Times New Roman" panose="02020603050405020304" pitchFamily="18" charset="0"/>
              </a:rPr>
              <a:t>Figure 6:center of gravity </a:t>
            </a:r>
          </a:p>
        </p:txBody>
      </p:sp>
    </p:spTree>
    <p:extLst>
      <p:ext uri="{BB962C8B-B14F-4D97-AF65-F5344CB8AC3E}">
        <p14:creationId xmlns:p14="http://schemas.microsoft.com/office/powerpoint/2010/main" val="104416698"/>
      </p:ext>
    </p:extLst>
  </p:cSld>
  <p:clrMapOvr>
    <a:masterClrMapping/>
  </p:clrMapOvr>
</p:sld>
</file>

<file path=ppt/theme/theme1.xml><?xml version="1.0" encoding="utf-8"?>
<a:theme xmlns:a="http://schemas.openxmlformats.org/drawingml/2006/main" name="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6172</TotalTime>
  <Words>356</Words>
  <Application>Microsoft Office PowerPoint</Application>
  <PresentationFormat>Custom</PresentationFormat>
  <Paragraphs>48</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Aptos</vt:lpstr>
      <vt:lpstr>Arial</vt:lpstr>
      <vt:lpstr>Calibri</vt:lpstr>
      <vt:lpstr>Simplified Arabic</vt:lpstr>
      <vt:lpstr>Times New Roman</vt:lpstr>
      <vt:lpstr>Default Design</vt:lpstr>
      <vt:lpstr>PowerPoint Presentation</vt:lpstr>
    </vt:vector>
  </TitlesOfParts>
  <Company>Genigraphics 800.790.4001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Genigraphics Research Poster Template 36x48</dc:title>
  <dc:creator>Genigraphics 800.790.4001</dc:creator>
  <dc:description>To order poster prints visit us at www.genigraphics.com</dc:description>
  <cp:lastModifiedBy>Abousoufiane Ouis</cp:lastModifiedBy>
  <cp:revision>179</cp:revision>
  <dcterms:created xsi:type="dcterms:W3CDTF">2008-05-03T03:01:56Z</dcterms:created>
  <dcterms:modified xsi:type="dcterms:W3CDTF">2024-12-18T18:16:04Z</dcterms:modified>
</cp:coreProperties>
</file>