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27" r:id="rId1"/>
  </p:sldMasterIdLst>
  <p:notesMasterIdLst>
    <p:notesMasterId r:id="rId3"/>
  </p:notesMasterIdLst>
  <p:handoutMasterIdLst>
    <p:handoutMasterId r:id="rId4"/>
  </p:handoutMasterIdLst>
  <p:sldIdLst>
    <p:sldId id="256" r:id="rId2"/>
  </p:sldIdLst>
  <p:sldSz cx="30279975" cy="42808525"/>
  <p:notesSz cx="9144000" cy="6858000"/>
  <p:defaultTextStyle>
    <a:defPPr>
      <a:defRPr lang="ar-SA"/>
    </a:defPPr>
    <a:lvl1pPr marL="0" algn="r" defTabSz="4175613" rtl="1" eaLnBrk="1" latinLnBrk="0" hangingPunct="1">
      <a:defRPr sz="8200" kern="1200">
        <a:solidFill>
          <a:schemeClr val="tx1"/>
        </a:solidFill>
        <a:latin typeface="+mn-lt"/>
        <a:ea typeface="+mn-ea"/>
        <a:cs typeface="+mn-cs"/>
      </a:defRPr>
    </a:lvl1pPr>
    <a:lvl2pPr marL="2087804" algn="r" defTabSz="4175613" rtl="1" eaLnBrk="1" latinLnBrk="0" hangingPunct="1">
      <a:defRPr sz="8200" kern="1200">
        <a:solidFill>
          <a:schemeClr val="tx1"/>
        </a:solidFill>
        <a:latin typeface="+mn-lt"/>
        <a:ea typeface="+mn-ea"/>
        <a:cs typeface="+mn-cs"/>
      </a:defRPr>
    </a:lvl2pPr>
    <a:lvl3pPr marL="4175613" algn="r" defTabSz="4175613" rtl="1" eaLnBrk="1" latinLnBrk="0" hangingPunct="1">
      <a:defRPr sz="8200" kern="1200">
        <a:solidFill>
          <a:schemeClr val="tx1"/>
        </a:solidFill>
        <a:latin typeface="+mn-lt"/>
        <a:ea typeface="+mn-ea"/>
        <a:cs typeface="+mn-cs"/>
      </a:defRPr>
    </a:lvl3pPr>
    <a:lvl4pPr marL="6263417" algn="r" defTabSz="4175613" rtl="1" eaLnBrk="1" latinLnBrk="0" hangingPunct="1">
      <a:defRPr sz="8200" kern="1200">
        <a:solidFill>
          <a:schemeClr val="tx1"/>
        </a:solidFill>
        <a:latin typeface="+mn-lt"/>
        <a:ea typeface="+mn-ea"/>
        <a:cs typeface="+mn-cs"/>
      </a:defRPr>
    </a:lvl4pPr>
    <a:lvl5pPr marL="8351221" algn="r" defTabSz="4175613" rtl="1" eaLnBrk="1" latinLnBrk="0" hangingPunct="1">
      <a:defRPr sz="8200" kern="1200">
        <a:solidFill>
          <a:schemeClr val="tx1"/>
        </a:solidFill>
        <a:latin typeface="+mn-lt"/>
        <a:ea typeface="+mn-ea"/>
        <a:cs typeface="+mn-cs"/>
      </a:defRPr>
    </a:lvl5pPr>
    <a:lvl6pPr marL="10439030" algn="r" defTabSz="4175613" rtl="1" eaLnBrk="1" latinLnBrk="0" hangingPunct="1">
      <a:defRPr sz="8200" kern="1200">
        <a:solidFill>
          <a:schemeClr val="tx1"/>
        </a:solidFill>
        <a:latin typeface="+mn-lt"/>
        <a:ea typeface="+mn-ea"/>
        <a:cs typeface="+mn-cs"/>
      </a:defRPr>
    </a:lvl6pPr>
    <a:lvl7pPr marL="12526834" algn="r" defTabSz="4175613" rtl="1" eaLnBrk="1" latinLnBrk="0" hangingPunct="1">
      <a:defRPr sz="8200" kern="1200">
        <a:solidFill>
          <a:schemeClr val="tx1"/>
        </a:solidFill>
        <a:latin typeface="+mn-lt"/>
        <a:ea typeface="+mn-ea"/>
        <a:cs typeface="+mn-cs"/>
      </a:defRPr>
    </a:lvl7pPr>
    <a:lvl8pPr marL="14614639" algn="r" defTabSz="4175613" rtl="1" eaLnBrk="1" latinLnBrk="0" hangingPunct="1">
      <a:defRPr sz="8200" kern="1200">
        <a:solidFill>
          <a:schemeClr val="tx1"/>
        </a:solidFill>
        <a:latin typeface="+mn-lt"/>
        <a:ea typeface="+mn-ea"/>
        <a:cs typeface="+mn-cs"/>
      </a:defRPr>
    </a:lvl8pPr>
    <a:lvl9pPr marL="16702447" algn="r" defTabSz="4175613" rtl="1"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85" autoAdjust="0"/>
    <p:restoredTop sz="94660"/>
  </p:normalViewPr>
  <p:slideViewPr>
    <p:cSldViewPr>
      <p:cViewPr>
        <p:scale>
          <a:sx n="37" d="100"/>
          <a:sy n="37" d="100"/>
        </p:scale>
        <p:origin x="-276" y="-7068"/>
      </p:cViewPr>
      <p:guideLst>
        <p:guide orient="horz" pos="13483"/>
        <p:guide pos="9537"/>
      </p:guideLst>
    </p:cSldViewPr>
  </p:slideViewPr>
  <p:notesTextViewPr>
    <p:cViewPr>
      <p:scale>
        <a:sx n="1" d="1"/>
        <a:sy n="1" d="1"/>
      </p:scale>
      <p:origin x="0" y="0"/>
    </p:cViewPr>
  </p:notesTextViewPr>
  <p:notesViewPr>
    <p:cSldViewPr>
      <p:cViewPr varScale="1">
        <p:scale>
          <a:sx n="60" d="100"/>
          <a:sy n="60" d="100"/>
        </p:scale>
        <p:origin x="-2748"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7977A-892E-4DD1-8B02-6DED07D1BF4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CBD04796-048D-4383-A0D4-22FFA6B8E5E0}">
      <dgm:prSet phldrT="[نص]" custT="1"/>
      <dgm:spPr/>
      <dgm:t>
        <a:bodyPr/>
        <a:lstStyle/>
        <a:p>
          <a:pPr rtl="1"/>
          <a:r>
            <a:rPr lang="en-US" sz="1600" dirty="0"/>
            <a:t>Experimental work</a:t>
          </a:r>
          <a:endParaRPr lang="ar-SA" sz="1600" dirty="0"/>
        </a:p>
      </dgm:t>
    </dgm:pt>
    <dgm:pt modelId="{5229A83A-4A52-4D71-AE2C-9AB4DEDC762E}" type="parTrans" cxnId="{BFDE3C57-B26E-4433-B41E-DE36CFC6EDD7}">
      <dgm:prSet/>
      <dgm:spPr/>
      <dgm:t>
        <a:bodyPr/>
        <a:lstStyle/>
        <a:p>
          <a:pPr rtl="1"/>
          <a:endParaRPr lang="ar-SA"/>
        </a:p>
      </dgm:t>
    </dgm:pt>
    <dgm:pt modelId="{E96D4EC7-579E-45FF-8337-0A349F47C83B}" type="sibTrans" cxnId="{BFDE3C57-B26E-4433-B41E-DE36CFC6EDD7}">
      <dgm:prSet/>
      <dgm:spPr/>
      <dgm:t>
        <a:bodyPr/>
        <a:lstStyle/>
        <a:p>
          <a:pPr rtl="1"/>
          <a:endParaRPr lang="ar-SA"/>
        </a:p>
      </dgm:t>
    </dgm:pt>
    <dgm:pt modelId="{2D9A18D9-9C17-4780-995D-B4BC87C95692}">
      <dgm:prSet phldrT="[نص]" custT="1"/>
      <dgm:spPr/>
      <dgm:t>
        <a:bodyPr/>
        <a:lstStyle/>
        <a:p>
          <a:pPr rtl="1"/>
          <a:r>
            <a:rPr lang="en-US" sz="1000" dirty="0"/>
            <a:t>H13 steel</a:t>
          </a:r>
          <a:endParaRPr lang="ar-SA" sz="1000" dirty="0"/>
        </a:p>
      </dgm:t>
    </dgm:pt>
    <dgm:pt modelId="{E22FBB7E-E2D2-435E-B654-7F0694E6E02F}" type="parTrans" cxnId="{90B1E157-BC41-416C-A305-7C55932156CA}">
      <dgm:prSet/>
      <dgm:spPr/>
      <dgm:t>
        <a:bodyPr/>
        <a:lstStyle/>
        <a:p>
          <a:pPr rtl="1"/>
          <a:endParaRPr lang="ar-SA"/>
        </a:p>
      </dgm:t>
    </dgm:pt>
    <dgm:pt modelId="{95AABED3-3B84-4A87-AC17-1CC56D31AAFB}" type="sibTrans" cxnId="{90B1E157-BC41-416C-A305-7C55932156CA}">
      <dgm:prSet/>
      <dgm:spPr/>
      <dgm:t>
        <a:bodyPr/>
        <a:lstStyle/>
        <a:p>
          <a:pPr rtl="1"/>
          <a:endParaRPr lang="ar-SA"/>
        </a:p>
      </dgm:t>
    </dgm:pt>
    <dgm:pt modelId="{9DF11142-88F4-4CEF-9161-DC0DDD0D25CA}">
      <dgm:prSet phldrT="[نص]" custT="1"/>
      <dgm:spPr/>
      <dgm:t>
        <a:bodyPr/>
        <a:lstStyle/>
        <a:p>
          <a:pPr rtl="1"/>
          <a:r>
            <a:rPr lang="en-US" sz="1050" dirty="0"/>
            <a:t>Characterization</a:t>
          </a:r>
          <a:endParaRPr lang="ar-SA" sz="700" dirty="0"/>
        </a:p>
      </dgm:t>
    </dgm:pt>
    <dgm:pt modelId="{736AC206-54CA-4C63-9997-AC14E9C1F625}" type="parTrans" cxnId="{5BB723FC-CD19-45B4-BC50-37308059DD49}">
      <dgm:prSet/>
      <dgm:spPr/>
      <dgm:t>
        <a:bodyPr/>
        <a:lstStyle/>
        <a:p>
          <a:pPr rtl="1"/>
          <a:endParaRPr lang="ar-SA"/>
        </a:p>
      </dgm:t>
    </dgm:pt>
    <dgm:pt modelId="{2DFF5F95-7711-42F0-9DAE-30F6317AB4D3}" type="sibTrans" cxnId="{5BB723FC-CD19-45B4-BC50-37308059DD49}">
      <dgm:prSet/>
      <dgm:spPr/>
      <dgm:t>
        <a:bodyPr/>
        <a:lstStyle/>
        <a:p>
          <a:pPr rtl="1"/>
          <a:endParaRPr lang="ar-SA"/>
        </a:p>
      </dgm:t>
    </dgm:pt>
    <dgm:pt modelId="{519EB3DB-CD7A-4A60-BDE3-63FE7E4DD268}">
      <dgm:prSet phldrT="[نص]" custT="1"/>
      <dgm:spPr/>
      <dgm:t>
        <a:bodyPr/>
        <a:lstStyle/>
        <a:p>
          <a:pPr rtl="1"/>
          <a:r>
            <a:rPr lang="en-US" sz="1000" dirty="0"/>
            <a:t>Optical macrograph  (scanner)</a:t>
          </a:r>
          <a:endParaRPr lang="ar-SA" sz="1000" dirty="0"/>
        </a:p>
      </dgm:t>
    </dgm:pt>
    <dgm:pt modelId="{3BB008AF-77D6-4E46-B2AC-BDA9B7D6A67F}" type="parTrans" cxnId="{9B87C354-5F80-4563-A590-19D745A398C8}">
      <dgm:prSet/>
      <dgm:spPr/>
      <dgm:t>
        <a:bodyPr/>
        <a:lstStyle/>
        <a:p>
          <a:pPr rtl="1"/>
          <a:endParaRPr lang="ar-SA"/>
        </a:p>
      </dgm:t>
    </dgm:pt>
    <dgm:pt modelId="{883DB019-CB0F-492A-ABAF-251AE78A73DA}" type="sibTrans" cxnId="{9B87C354-5F80-4563-A590-19D745A398C8}">
      <dgm:prSet/>
      <dgm:spPr/>
      <dgm:t>
        <a:bodyPr/>
        <a:lstStyle/>
        <a:p>
          <a:pPr rtl="1"/>
          <a:endParaRPr lang="ar-SA"/>
        </a:p>
      </dgm:t>
    </dgm:pt>
    <dgm:pt modelId="{87EC9A11-9647-44A4-A7C3-8BFD99694B4F}">
      <dgm:prSet custT="1"/>
      <dgm:spPr/>
      <dgm:t>
        <a:bodyPr/>
        <a:lstStyle/>
        <a:p>
          <a:pPr rtl="1"/>
          <a:r>
            <a:rPr lang="en-US" sz="1400" dirty="0"/>
            <a:t>Raw</a:t>
          </a:r>
          <a:r>
            <a:rPr lang="en-US" sz="1600" dirty="0"/>
            <a:t> </a:t>
          </a:r>
          <a:r>
            <a:rPr lang="en-US" sz="1200" dirty="0"/>
            <a:t>materials</a:t>
          </a:r>
          <a:endParaRPr lang="ar-SA" sz="1600" dirty="0"/>
        </a:p>
      </dgm:t>
    </dgm:pt>
    <dgm:pt modelId="{246EF1F7-ED21-4047-B37D-6057688B0735}" type="parTrans" cxnId="{653DF41B-E494-42E9-B5FD-B308131B77E9}">
      <dgm:prSet/>
      <dgm:spPr/>
      <dgm:t>
        <a:bodyPr/>
        <a:lstStyle/>
        <a:p>
          <a:pPr rtl="1"/>
          <a:endParaRPr lang="ar-SA"/>
        </a:p>
      </dgm:t>
    </dgm:pt>
    <dgm:pt modelId="{E2F7DC03-3D0D-495F-A449-854A0D548C4C}" type="sibTrans" cxnId="{653DF41B-E494-42E9-B5FD-B308131B77E9}">
      <dgm:prSet/>
      <dgm:spPr/>
      <dgm:t>
        <a:bodyPr/>
        <a:lstStyle/>
        <a:p>
          <a:pPr rtl="1"/>
          <a:endParaRPr lang="ar-SA"/>
        </a:p>
      </dgm:t>
    </dgm:pt>
    <dgm:pt modelId="{C5376C96-B602-494A-A36C-EA74013B68FA}">
      <dgm:prSet custT="1"/>
      <dgm:spPr/>
      <dgm:t>
        <a:bodyPr/>
        <a:lstStyle/>
        <a:p>
          <a:pPr rtl="1"/>
          <a:r>
            <a:rPr lang="en-US" sz="1050" dirty="0"/>
            <a:t>CNT</a:t>
          </a:r>
          <a:endParaRPr lang="ar-SA" sz="1100" dirty="0"/>
        </a:p>
      </dgm:t>
    </dgm:pt>
    <dgm:pt modelId="{A0C3EAFB-8743-4839-8814-AC549EEB4E83}" type="parTrans" cxnId="{0FD414AB-FBC6-46F2-AB9D-B7529F801755}">
      <dgm:prSet/>
      <dgm:spPr/>
      <dgm:t>
        <a:bodyPr/>
        <a:lstStyle/>
        <a:p>
          <a:pPr rtl="1"/>
          <a:endParaRPr lang="ar-SA"/>
        </a:p>
      </dgm:t>
    </dgm:pt>
    <dgm:pt modelId="{12A7C810-B97B-4023-94CE-99B66FB148C8}" type="sibTrans" cxnId="{0FD414AB-FBC6-46F2-AB9D-B7529F801755}">
      <dgm:prSet/>
      <dgm:spPr/>
      <dgm:t>
        <a:bodyPr/>
        <a:lstStyle/>
        <a:p>
          <a:pPr rtl="1"/>
          <a:endParaRPr lang="ar-SA"/>
        </a:p>
      </dgm:t>
    </dgm:pt>
    <dgm:pt modelId="{75CC7248-C7C3-4D40-816B-EE947C25E7E2}">
      <dgm:prSet custT="1"/>
      <dgm:spPr/>
      <dgm:t>
        <a:bodyPr/>
        <a:lstStyle/>
        <a:p>
          <a:pPr rtl="1"/>
          <a:r>
            <a:rPr lang="en-US" sz="1200" dirty="0"/>
            <a:t>FSP</a:t>
          </a:r>
          <a:endParaRPr lang="ar-SA" sz="1100" dirty="0"/>
        </a:p>
      </dgm:t>
    </dgm:pt>
    <dgm:pt modelId="{CC385C24-0D91-41DF-AEC5-9C22CA4A5E1F}" type="parTrans" cxnId="{13BEEE8C-B82B-47DA-8C60-C3764CCF252B}">
      <dgm:prSet/>
      <dgm:spPr/>
      <dgm:t>
        <a:bodyPr/>
        <a:lstStyle/>
        <a:p>
          <a:pPr rtl="1"/>
          <a:endParaRPr lang="ar-SA"/>
        </a:p>
      </dgm:t>
    </dgm:pt>
    <dgm:pt modelId="{360AE6E7-9B96-40F5-BE0C-C6D2DBA1FEE5}" type="sibTrans" cxnId="{13BEEE8C-B82B-47DA-8C60-C3764CCF252B}">
      <dgm:prSet/>
      <dgm:spPr/>
      <dgm:t>
        <a:bodyPr/>
        <a:lstStyle/>
        <a:p>
          <a:pPr rtl="1"/>
          <a:endParaRPr lang="ar-SA"/>
        </a:p>
      </dgm:t>
    </dgm:pt>
    <dgm:pt modelId="{C801B6C1-CE05-4488-8FE6-9807643D1030}">
      <dgm:prSet custT="1"/>
      <dgm:spPr/>
      <dgm:t>
        <a:bodyPr/>
        <a:lstStyle/>
        <a:p>
          <a:pPr rtl="1"/>
          <a:r>
            <a:rPr lang="en-US" sz="1200" dirty="0"/>
            <a:t>FSD</a:t>
          </a:r>
          <a:endParaRPr lang="ar-SA" sz="1100" dirty="0"/>
        </a:p>
      </dgm:t>
    </dgm:pt>
    <dgm:pt modelId="{7C245E37-2088-45B7-B120-585B2B355CCA}" type="parTrans" cxnId="{21E943BF-93AB-4808-82D7-5949E027D842}">
      <dgm:prSet/>
      <dgm:spPr/>
      <dgm:t>
        <a:bodyPr/>
        <a:lstStyle/>
        <a:p>
          <a:pPr rtl="1"/>
          <a:endParaRPr lang="ar-SA"/>
        </a:p>
      </dgm:t>
    </dgm:pt>
    <dgm:pt modelId="{ACFD9CF1-5E20-4AA7-AFEF-5B4B70AE1A47}" type="sibTrans" cxnId="{21E943BF-93AB-4808-82D7-5949E027D842}">
      <dgm:prSet/>
      <dgm:spPr/>
      <dgm:t>
        <a:bodyPr/>
        <a:lstStyle/>
        <a:p>
          <a:pPr rtl="1"/>
          <a:endParaRPr lang="ar-SA"/>
        </a:p>
      </dgm:t>
    </dgm:pt>
    <dgm:pt modelId="{CCD82C16-A997-499F-B700-B722526CA8D2}">
      <dgm:prSet custT="1"/>
      <dgm:spPr/>
      <dgm:t>
        <a:bodyPr/>
        <a:lstStyle/>
        <a:p>
          <a:pPr rtl="1"/>
          <a:r>
            <a:rPr lang="en-US" sz="1000" dirty="0"/>
            <a:t>AA6061</a:t>
          </a:r>
          <a:endParaRPr lang="ar-SA" sz="900" dirty="0"/>
        </a:p>
      </dgm:t>
    </dgm:pt>
    <dgm:pt modelId="{17BCBDBD-416B-4F7B-94B9-CF96E31EDF39}" type="parTrans" cxnId="{BD7DA964-DAD3-4AA3-852B-05A57EFE94BA}">
      <dgm:prSet/>
      <dgm:spPr/>
      <dgm:t>
        <a:bodyPr/>
        <a:lstStyle/>
        <a:p>
          <a:pPr rtl="1"/>
          <a:endParaRPr lang="ar-SA"/>
        </a:p>
      </dgm:t>
    </dgm:pt>
    <dgm:pt modelId="{307921AB-6C35-4934-B7B9-3531C3102601}" type="sibTrans" cxnId="{BD7DA964-DAD3-4AA3-852B-05A57EFE94BA}">
      <dgm:prSet/>
      <dgm:spPr/>
      <dgm:t>
        <a:bodyPr/>
        <a:lstStyle/>
        <a:p>
          <a:pPr rtl="1"/>
          <a:endParaRPr lang="ar-SA"/>
        </a:p>
      </dgm:t>
    </dgm:pt>
    <dgm:pt modelId="{377891AE-B9B9-4055-8573-3D7BB660B137}">
      <dgm:prSet custT="1"/>
      <dgm:spPr/>
      <dgm:t>
        <a:bodyPr/>
        <a:lstStyle/>
        <a:p>
          <a:pPr rtl="1"/>
          <a:r>
            <a:rPr lang="en-US" sz="1000" dirty="0"/>
            <a:t>AA5083</a:t>
          </a:r>
          <a:endParaRPr lang="ar-SA" sz="800" dirty="0"/>
        </a:p>
      </dgm:t>
    </dgm:pt>
    <dgm:pt modelId="{A0249015-BCE6-4587-A01C-C112FBBC5DEF}" type="parTrans" cxnId="{5495B4BC-12E1-4D6F-9B46-90A540AD6F0A}">
      <dgm:prSet/>
      <dgm:spPr/>
      <dgm:t>
        <a:bodyPr/>
        <a:lstStyle/>
        <a:p>
          <a:pPr rtl="1"/>
          <a:endParaRPr lang="ar-SA"/>
        </a:p>
      </dgm:t>
    </dgm:pt>
    <dgm:pt modelId="{708F7D5B-CABF-4692-B80A-0BE8ACB0BAC2}" type="sibTrans" cxnId="{5495B4BC-12E1-4D6F-9B46-90A540AD6F0A}">
      <dgm:prSet/>
      <dgm:spPr/>
      <dgm:t>
        <a:bodyPr/>
        <a:lstStyle/>
        <a:p>
          <a:pPr rtl="1"/>
          <a:endParaRPr lang="ar-SA"/>
        </a:p>
      </dgm:t>
    </dgm:pt>
    <dgm:pt modelId="{36E9CFE9-DEDD-4811-BA36-C2391403829D}">
      <dgm:prSet custT="1"/>
      <dgm:spPr/>
      <dgm:t>
        <a:bodyPr/>
        <a:lstStyle/>
        <a:p>
          <a:pPr rtl="1"/>
          <a:r>
            <a:rPr lang="en-US" sz="1000" dirty="0"/>
            <a:t>AA1050</a:t>
          </a:r>
          <a:endParaRPr lang="ar-SA" sz="900" dirty="0"/>
        </a:p>
      </dgm:t>
    </dgm:pt>
    <dgm:pt modelId="{657E15C9-434F-4FB0-8DCC-2829F580D19D}" type="parTrans" cxnId="{300D2D43-9C9E-4CB9-9E23-58747E607726}">
      <dgm:prSet/>
      <dgm:spPr/>
      <dgm:t>
        <a:bodyPr/>
        <a:lstStyle/>
        <a:p>
          <a:pPr rtl="1"/>
          <a:endParaRPr lang="ar-SA"/>
        </a:p>
      </dgm:t>
    </dgm:pt>
    <dgm:pt modelId="{0849E47D-92F5-44F0-BA85-4E92F994FDFA}" type="sibTrans" cxnId="{300D2D43-9C9E-4CB9-9E23-58747E607726}">
      <dgm:prSet/>
      <dgm:spPr/>
      <dgm:t>
        <a:bodyPr/>
        <a:lstStyle/>
        <a:p>
          <a:pPr rtl="1"/>
          <a:endParaRPr lang="ar-SA"/>
        </a:p>
      </dgm:t>
    </dgm:pt>
    <dgm:pt modelId="{061CC37D-36B7-4129-AE46-C1622BC0D378}">
      <dgm:prSet custT="1"/>
      <dgm:spPr/>
      <dgm:t>
        <a:bodyPr/>
        <a:lstStyle/>
        <a:p>
          <a:pPr algn="ctr" rtl="1"/>
          <a:r>
            <a:rPr lang="en-US" sz="1000" dirty="0"/>
            <a:t>Rotational speed (495-850) rpm</a:t>
          </a:r>
          <a:endParaRPr lang="ar-SA" sz="1000" dirty="0"/>
        </a:p>
      </dgm:t>
    </dgm:pt>
    <dgm:pt modelId="{809567A1-B67A-4D6D-94F3-3A4E362E1CF2}" type="parTrans" cxnId="{F5734B35-451E-46D2-A74D-1B2E51733154}">
      <dgm:prSet/>
      <dgm:spPr/>
      <dgm:t>
        <a:bodyPr/>
        <a:lstStyle/>
        <a:p>
          <a:pPr rtl="1"/>
          <a:endParaRPr lang="ar-SA"/>
        </a:p>
      </dgm:t>
    </dgm:pt>
    <dgm:pt modelId="{501BD408-C01B-4B55-8698-64B2A7D3C678}" type="sibTrans" cxnId="{F5734B35-451E-46D2-A74D-1B2E51733154}">
      <dgm:prSet/>
      <dgm:spPr/>
      <dgm:t>
        <a:bodyPr/>
        <a:lstStyle/>
        <a:p>
          <a:pPr rtl="1"/>
          <a:endParaRPr lang="ar-SA"/>
        </a:p>
      </dgm:t>
    </dgm:pt>
    <dgm:pt modelId="{3ABBA2D4-A933-410E-AAC8-CA4B7B5AEBF1}">
      <dgm:prSet custT="1"/>
      <dgm:spPr/>
      <dgm:t>
        <a:bodyPr/>
        <a:lstStyle/>
        <a:p>
          <a:pPr rtl="1"/>
          <a:r>
            <a:rPr lang="en-US" sz="1000" dirty="0"/>
            <a:t>2 grooves of (2,5)mm wid &amp; dep</a:t>
          </a:r>
          <a:endParaRPr lang="ar-SA" sz="1000" dirty="0"/>
        </a:p>
      </dgm:t>
    </dgm:pt>
    <dgm:pt modelId="{2C78CEEA-56E8-4014-937B-F245C39BE9B9}" type="parTrans" cxnId="{D404944F-6C89-4B1E-9A0F-8EE4D8EF68B0}">
      <dgm:prSet/>
      <dgm:spPr/>
      <dgm:t>
        <a:bodyPr/>
        <a:lstStyle/>
        <a:p>
          <a:pPr rtl="1"/>
          <a:endParaRPr lang="ar-SA"/>
        </a:p>
      </dgm:t>
    </dgm:pt>
    <dgm:pt modelId="{E41BF19F-132D-4949-872E-E71729207A54}" type="sibTrans" cxnId="{D404944F-6C89-4B1E-9A0F-8EE4D8EF68B0}">
      <dgm:prSet/>
      <dgm:spPr/>
      <dgm:t>
        <a:bodyPr/>
        <a:lstStyle/>
        <a:p>
          <a:pPr rtl="1"/>
          <a:endParaRPr lang="ar-SA"/>
        </a:p>
      </dgm:t>
    </dgm:pt>
    <dgm:pt modelId="{BD07EDFD-9F74-4A87-9328-E01C4F4F63FC}">
      <dgm:prSet custT="1"/>
      <dgm:spPr/>
      <dgm:t>
        <a:bodyPr/>
        <a:lstStyle/>
        <a:p>
          <a:pPr rtl="1"/>
          <a:r>
            <a:rPr lang="en-US" sz="1000" dirty="0"/>
            <a:t>Rotational speed (1660)rpm</a:t>
          </a:r>
          <a:endParaRPr lang="ar-SA" sz="1000" dirty="0"/>
        </a:p>
      </dgm:t>
    </dgm:pt>
    <dgm:pt modelId="{F2DC2F17-2C83-48F5-BEBC-A357F48FEA32}" type="parTrans" cxnId="{18CF29D8-7FB4-4988-8F0F-420B6C3A1C65}">
      <dgm:prSet/>
      <dgm:spPr/>
      <dgm:t>
        <a:bodyPr/>
        <a:lstStyle/>
        <a:p>
          <a:pPr rtl="1"/>
          <a:endParaRPr lang="ar-SA"/>
        </a:p>
      </dgm:t>
    </dgm:pt>
    <dgm:pt modelId="{E6DEC28B-945E-4EC8-A8DA-0594E69D82F0}" type="sibTrans" cxnId="{18CF29D8-7FB4-4988-8F0F-420B6C3A1C65}">
      <dgm:prSet/>
      <dgm:spPr/>
      <dgm:t>
        <a:bodyPr/>
        <a:lstStyle/>
        <a:p>
          <a:pPr rtl="1"/>
          <a:endParaRPr lang="ar-SA"/>
        </a:p>
      </dgm:t>
    </dgm:pt>
    <dgm:pt modelId="{3FBFF01F-4AC4-4A4B-8FAE-EBD0F8C2E232}">
      <dgm:prSet custT="1"/>
      <dgm:spPr/>
      <dgm:t>
        <a:bodyPr/>
        <a:lstStyle/>
        <a:p>
          <a:pPr rtl="1"/>
          <a:r>
            <a:rPr lang="en-US" sz="1000" dirty="0"/>
            <a:t>AA5083&amp;</a:t>
          </a:r>
          <a:r>
            <a:rPr lang="ar-SA" sz="1000" dirty="0"/>
            <a:t> </a:t>
          </a:r>
          <a:r>
            <a:rPr lang="en-US" sz="1000" dirty="0"/>
            <a:t>AL6061rod</a:t>
          </a:r>
          <a:endParaRPr lang="ar-SA" sz="500" dirty="0"/>
        </a:p>
      </dgm:t>
    </dgm:pt>
    <dgm:pt modelId="{3C0AF761-B1B3-4880-8C3C-8CDA0F36829D}" type="parTrans" cxnId="{BBABA148-C7DA-40D5-8CAC-D6825AEF8528}">
      <dgm:prSet/>
      <dgm:spPr/>
      <dgm:t>
        <a:bodyPr/>
        <a:lstStyle/>
        <a:p>
          <a:pPr rtl="1"/>
          <a:endParaRPr lang="ar-SA"/>
        </a:p>
      </dgm:t>
    </dgm:pt>
    <dgm:pt modelId="{E1B79630-AAD3-4D98-AFA6-34556C22C3B7}" type="sibTrans" cxnId="{BBABA148-C7DA-40D5-8CAC-D6825AEF8528}">
      <dgm:prSet/>
      <dgm:spPr/>
      <dgm:t>
        <a:bodyPr/>
        <a:lstStyle/>
        <a:p>
          <a:pPr rtl="1"/>
          <a:endParaRPr lang="ar-SA"/>
        </a:p>
      </dgm:t>
    </dgm:pt>
    <dgm:pt modelId="{326580B6-C9EA-4F2A-8B1A-9EF301F1AE29}">
      <dgm:prSet custT="1"/>
      <dgm:spPr/>
      <dgm:t>
        <a:bodyPr/>
        <a:lstStyle/>
        <a:p>
          <a:pPr rtl="1"/>
          <a:r>
            <a:rPr lang="en-US" sz="900" dirty="0"/>
            <a:t>Plates of (6x100x200)mm</a:t>
          </a:r>
          <a:endParaRPr lang="ar-SA" sz="900" dirty="0"/>
        </a:p>
      </dgm:t>
    </dgm:pt>
    <dgm:pt modelId="{B705EB0D-C775-43F2-B915-CD430AF4CF37}" type="parTrans" cxnId="{8CF28378-D7D3-46D7-8DCE-37DF2C0BFF6D}">
      <dgm:prSet/>
      <dgm:spPr/>
      <dgm:t>
        <a:bodyPr/>
        <a:lstStyle/>
        <a:p>
          <a:pPr rtl="1"/>
          <a:endParaRPr lang="ar-SA"/>
        </a:p>
      </dgm:t>
    </dgm:pt>
    <dgm:pt modelId="{3CB206C5-BB68-4E3A-B59B-190F607F8959}" type="sibTrans" cxnId="{8CF28378-D7D3-46D7-8DCE-37DF2C0BFF6D}">
      <dgm:prSet/>
      <dgm:spPr/>
      <dgm:t>
        <a:bodyPr/>
        <a:lstStyle/>
        <a:p>
          <a:pPr rtl="1"/>
          <a:endParaRPr lang="ar-SA"/>
        </a:p>
      </dgm:t>
    </dgm:pt>
    <dgm:pt modelId="{28D53AD4-9953-48AE-BFC7-6E31D9367F7A}">
      <dgm:prSet custT="1"/>
      <dgm:spPr/>
      <dgm:t>
        <a:bodyPr/>
        <a:lstStyle/>
        <a:p>
          <a:pPr rtl="1"/>
          <a:r>
            <a:rPr lang="en-US" sz="900" dirty="0"/>
            <a:t>Plate of (200x100) mm</a:t>
          </a:r>
          <a:endParaRPr lang="ar-SA" sz="900" dirty="0"/>
        </a:p>
      </dgm:t>
    </dgm:pt>
    <dgm:pt modelId="{C8B59B62-EDC8-489A-BE6A-165DCABD0256}" type="parTrans" cxnId="{5E03AA5B-8D19-4510-AA8C-C74BEB7DD53B}">
      <dgm:prSet/>
      <dgm:spPr/>
      <dgm:t>
        <a:bodyPr/>
        <a:lstStyle/>
        <a:p>
          <a:pPr rtl="1"/>
          <a:endParaRPr lang="ar-SA"/>
        </a:p>
      </dgm:t>
    </dgm:pt>
    <dgm:pt modelId="{C35BDBF8-C360-413D-B44B-A39E1DEA9EF7}" type="sibTrans" cxnId="{5E03AA5B-8D19-4510-AA8C-C74BEB7DD53B}">
      <dgm:prSet/>
      <dgm:spPr/>
      <dgm:t>
        <a:bodyPr/>
        <a:lstStyle/>
        <a:p>
          <a:pPr rtl="1"/>
          <a:endParaRPr lang="ar-SA"/>
        </a:p>
      </dgm:t>
    </dgm:pt>
    <dgm:pt modelId="{AAFFD386-BF13-48CD-B050-7B9E4549C50A}">
      <dgm:prSet custT="1"/>
      <dgm:spPr/>
      <dgm:t>
        <a:bodyPr/>
        <a:lstStyle/>
        <a:p>
          <a:pPr rtl="1"/>
          <a:r>
            <a:rPr lang="en-US" sz="1000" dirty="0"/>
            <a:t>Tilt angle 3</a:t>
          </a:r>
          <a:r>
            <a:rPr lang="en-US" sz="1000" dirty="0">
              <a:latin typeface="Calibri"/>
              <a:cs typeface="Calibri"/>
            </a:rPr>
            <a:t>ͦ</a:t>
          </a:r>
          <a:endParaRPr lang="ar-SA" sz="1000" dirty="0"/>
        </a:p>
      </dgm:t>
    </dgm:pt>
    <dgm:pt modelId="{86503315-48A9-4461-8315-AAB3185B9B84}" type="parTrans" cxnId="{1FD8F8B9-9C7C-4797-B888-253905ECF834}">
      <dgm:prSet/>
      <dgm:spPr/>
      <dgm:t>
        <a:bodyPr/>
        <a:lstStyle/>
        <a:p>
          <a:pPr rtl="1"/>
          <a:endParaRPr lang="ar-SA"/>
        </a:p>
      </dgm:t>
    </dgm:pt>
    <dgm:pt modelId="{AB9192D3-D31E-4E42-9555-F2341548938E}" type="sibTrans" cxnId="{1FD8F8B9-9C7C-4797-B888-253905ECF834}">
      <dgm:prSet/>
      <dgm:spPr/>
      <dgm:t>
        <a:bodyPr/>
        <a:lstStyle/>
        <a:p>
          <a:pPr rtl="1"/>
          <a:endParaRPr lang="ar-SA"/>
        </a:p>
      </dgm:t>
    </dgm:pt>
    <dgm:pt modelId="{BE7B2825-DAF1-4EA7-A80D-3BA528F64CDF}">
      <dgm:prSet custT="1"/>
      <dgm:spPr/>
      <dgm:t>
        <a:bodyPr/>
        <a:lstStyle/>
        <a:p>
          <a:pPr rtl="1"/>
          <a:r>
            <a:rPr lang="en-US" sz="900" dirty="0"/>
            <a:t>Consumable tool</a:t>
          </a:r>
          <a:endParaRPr lang="ar-SA" sz="900" dirty="0"/>
        </a:p>
      </dgm:t>
    </dgm:pt>
    <dgm:pt modelId="{AE32BB77-26BB-4070-B00D-C801F4CF0EF0}" type="parTrans" cxnId="{D33E3ACE-A85A-4C21-9F7D-B087B92099D2}">
      <dgm:prSet/>
      <dgm:spPr/>
      <dgm:t>
        <a:bodyPr/>
        <a:lstStyle/>
        <a:p>
          <a:pPr rtl="1"/>
          <a:endParaRPr lang="ar-SA"/>
        </a:p>
      </dgm:t>
    </dgm:pt>
    <dgm:pt modelId="{0416EB6B-DC5F-44C7-BBCD-4F3E03EB8AF9}" type="sibTrans" cxnId="{D33E3ACE-A85A-4C21-9F7D-B087B92099D2}">
      <dgm:prSet/>
      <dgm:spPr/>
      <dgm:t>
        <a:bodyPr/>
        <a:lstStyle/>
        <a:p>
          <a:pPr rtl="1"/>
          <a:endParaRPr lang="ar-SA"/>
        </a:p>
      </dgm:t>
    </dgm:pt>
    <dgm:pt modelId="{11246689-B239-4713-B17E-19DEEBE02428}">
      <dgm:prSet custT="1"/>
      <dgm:spPr/>
      <dgm:t>
        <a:bodyPr/>
        <a:lstStyle/>
        <a:p>
          <a:pPr rtl="1"/>
          <a:r>
            <a:rPr lang="en-US" sz="900" dirty="0"/>
            <a:t>Non-consumable tool</a:t>
          </a:r>
          <a:endParaRPr lang="ar-SA" sz="800" dirty="0"/>
        </a:p>
      </dgm:t>
    </dgm:pt>
    <dgm:pt modelId="{32E11D9E-5D8C-42B5-83E2-0126A13AE987}" type="parTrans" cxnId="{BDCCB8A3-A4C1-4449-A3FF-C24E40E7AEA8}">
      <dgm:prSet/>
      <dgm:spPr/>
      <dgm:t>
        <a:bodyPr/>
        <a:lstStyle/>
        <a:p>
          <a:pPr rtl="1"/>
          <a:endParaRPr lang="ar-SA"/>
        </a:p>
      </dgm:t>
    </dgm:pt>
    <dgm:pt modelId="{ACDF9443-D500-408B-9E1F-7F7A79BCFE46}" type="sibTrans" cxnId="{BDCCB8A3-A4C1-4449-A3FF-C24E40E7AEA8}">
      <dgm:prSet/>
      <dgm:spPr/>
      <dgm:t>
        <a:bodyPr/>
        <a:lstStyle/>
        <a:p>
          <a:pPr rtl="1"/>
          <a:endParaRPr lang="ar-SA"/>
        </a:p>
      </dgm:t>
    </dgm:pt>
    <dgm:pt modelId="{8D47C41C-4B24-430F-9C95-25D85B6B69C3}">
      <dgm:prSet custT="1"/>
      <dgm:spPr/>
      <dgm:t>
        <a:bodyPr/>
        <a:lstStyle/>
        <a:p>
          <a:pPr rtl="1"/>
          <a:r>
            <a:rPr lang="en-US" sz="1000" dirty="0"/>
            <a:t>AA1050&amp;</a:t>
          </a:r>
          <a:r>
            <a:rPr lang="ar-SA" sz="1000" dirty="0"/>
            <a:t> </a:t>
          </a:r>
          <a:r>
            <a:rPr lang="en-US" sz="1000" dirty="0"/>
            <a:t>H13 steel</a:t>
          </a:r>
          <a:endParaRPr lang="ar-SA" sz="1000" dirty="0"/>
        </a:p>
      </dgm:t>
    </dgm:pt>
    <dgm:pt modelId="{A27449BA-8B67-4825-8ADD-7CFBE0CC4C80}" type="parTrans" cxnId="{BA56FEB1-3B68-4E1A-9551-703F9378AE81}">
      <dgm:prSet/>
      <dgm:spPr/>
      <dgm:t>
        <a:bodyPr/>
        <a:lstStyle/>
        <a:p>
          <a:pPr rtl="1"/>
          <a:endParaRPr lang="ar-SA"/>
        </a:p>
      </dgm:t>
    </dgm:pt>
    <dgm:pt modelId="{4558B546-2A41-4E02-B20F-E6B49F614B2C}" type="sibTrans" cxnId="{BA56FEB1-3B68-4E1A-9551-703F9378AE81}">
      <dgm:prSet/>
      <dgm:spPr/>
      <dgm:t>
        <a:bodyPr/>
        <a:lstStyle/>
        <a:p>
          <a:pPr rtl="1"/>
          <a:endParaRPr lang="ar-SA"/>
        </a:p>
      </dgm:t>
    </dgm:pt>
    <dgm:pt modelId="{A67C8C86-94B3-44BD-B4C5-2790D5EE31A7}">
      <dgm:prSet custT="1"/>
      <dgm:spPr/>
      <dgm:t>
        <a:bodyPr/>
        <a:lstStyle/>
        <a:p>
          <a:pPr rtl="1"/>
          <a:r>
            <a:rPr lang="en-US" sz="1000" dirty="0"/>
            <a:t>Traversing speed </a:t>
          </a:r>
        </a:p>
        <a:p>
          <a:pPr rtl="1"/>
          <a:r>
            <a:rPr lang="en-US" sz="1000" dirty="0"/>
            <a:t>(20-45) mm/min</a:t>
          </a:r>
          <a:endParaRPr lang="ar-SA" sz="1000" dirty="0"/>
        </a:p>
      </dgm:t>
    </dgm:pt>
    <dgm:pt modelId="{E1CBF3A6-186B-4654-8365-313574B229EF}" type="parTrans" cxnId="{ACC99C87-428F-44D9-9E6D-35B8604C291B}">
      <dgm:prSet/>
      <dgm:spPr/>
      <dgm:t>
        <a:bodyPr/>
        <a:lstStyle/>
        <a:p>
          <a:pPr rtl="1"/>
          <a:endParaRPr lang="ar-SA"/>
        </a:p>
      </dgm:t>
    </dgm:pt>
    <dgm:pt modelId="{CEB0EE11-4FE4-4401-96F1-E085EFF0F556}" type="sibTrans" cxnId="{ACC99C87-428F-44D9-9E6D-35B8604C291B}">
      <dgm:prSet/>
      <dgm:spPr/>
      <dgm:t>
        <a:bodyPr/>
        <a:lstStyle/>
        <a:p>
          <a:pPr rtl="1"/>
          <a:endParaRPr lang="ar-SA"/>
        </a:p>
      </dgm:t>
    </dgm:pt>
    <dgm:pt modelId="{4CDFC1BF-7883-4456-806F-45112D4B525A}">
      <dgm:prSet custT="1"/>
      <dgm:spPr/>
      <dgm:t>
        <a:bodyPr/>
        <a:lstStyle/>
        <a:p>
          <a:pPr rtl="1"/>
          <a:r>
            <a:rPr lang="en-US" sz="1000" dirty="0"/>
            <a:t>Holes diameter</a:t>
          </a:r>
          <a:r>
            <a:rPr lang="ar-SA" sz="1000" dirty="0"/>
            <a:t> </a:t>
          </a:r>
          <a:r>
            <a:rPr lang="en-US" sz="1000" dirty="0"/>
            <a:t>(2,3)mm</a:t>
          </a:r>
          <a:endParaRPr lang="ar-SA" sz="1000" dirty="0"/>
        </a:p>
      </dgm:t>
    </dgm:pt>
    <dgm:pt modelId="{FC3D23AC-6627-499E-9B7A-BDE9B01073AA}" type="parTrans" cxnId="{FD13A252-6682-4F40-BCE1-E09C83466F80}">
      <dgm:prSet/>
      <dgm:spPr/>
      <dgm:t>
        <a:bodyPr/>
        <a:lstStyle/>
        <a:p>
          <a:pPr rtl="1"/>
          <a:endParaRPr lang="ar-SA"/>
        </a:p>
      </dgm:t>
    </dgm:pt>
    <dgm:pt modelId="{51BBDFD9-0585-4ED3-B6A9-3B0481DA45A5}" type="sibTrans" cxnId="{FD13A252-6682-4F40-BCE1-E09C83466F80}">
      <dgm:prSet/>
      <dgm:spPr/>
      <dgm:t>
        <a:bodyPr/>
        <a:lstStyle/>
        <a:p>
          <a:pPr rtl="1"/>
          <a:endParaRPr lang="ar-SA"/>
        </a:p>
      </dgm:t>
    </dgm:pt>
    <dgm:pt modelId="{EB4BE6A4-67DE-44C1-A03C-716EF56272A9}">
      <dgm:prSet custT="1"/>
      <dgm:spPr/>
      <dgm:t>
        <a:bodyPr/>
        <a:lstStyle/>
        <a:p>
          <a:pPr rtl="1"/>
          <a:r>
            <a:rPr lang="en-US" sz="1000" dirty="0"/>
            <a:t>Hardness test </a:t>
          </a:r>
          <a:endParaRPr lang="ar-SA" sz="1000" dirty="0"/>
        </a:p>
      </dgm:t>
    </dgm:pt>
    <dgm:pt modelId="{229D104F-0175-40B9-96D4-A2C2F8FCA2B1}" type="parTrans" cxnId="{F6005042-AF4D-4545-90F0-A170B52F3BBD}">
      <dgm:prSet/>
      <dgm:spPr/>
      <dgm:t>
        <a:bodyPr/>
        <a:lstStyle/>
        <a:p>
          <a:pPr rtl="1"/>
          <a:endParaRPr lang="ar-SA"/>
        </a:p>
      </dgm:t>
    </dgm:pt>
    <dgm:pt modelId="{C1FF2882-FF9E-4582-B885-ABC5E6486990}" type="sibTrans" cxnId="{F6005042-AF4D-4545-90F0-A170B52F3BBD}">
      <dgm:prSet/>
      <dgm:spPr/>
      <dgm:t>
        <a:bodyPr/>
        <a:lstStyle/>
        <a:p>
          <a:pPr rtl="1"/>
          <a:endParaRPr lang="ar-SA"/>
        </a:p>
      </dgm:t>
    </dgm:pt>
    <dgm:pt modelId="{8FA3AF3A-657A-4978-A6DA-16CAC982C905}">
      <dgm:prSet custT="1"/>
      <dgm:spPr/>
      <dgm:t>
        <a:bodyPr/>
        <a:lstStyle/>
        <a:p>
          <a:pPr rtl="1"/>
          <a:r>
            <a:rPr lang="en-US" sz="1000" dirty="0"/>
            <a:t>Impact test</a:t>
          </a:r>
          <a:endParaRPr lang="ar-SA" sz="1000" dirty="0"/>
        </a:p>
      </dgm:t>
    </dgm:pt>
    <dgm:pt modelId="{A8F5BF6D-59ED-4256-A79B-60CC6B2A9FF4}" type="parTrans" cxnId="{576C2F3E-CDE9-4153-8FFF-859FF1302B71}">
      <dgm:prSet/>
      <dgm:spPr/>
      <dgm:t>
        <a:bodyPr/>
        <a:lstStyle/>
        <a:p>
          <a:pPr rtl="1"/>
          <a:endParaRPr lang="ar-SA"/>
        </a:p>
      </dgm:t>
    </dgm:pt>
    <dgm:pt modelId="{11BAC16E-20CC-4982-9ED1-AA7089DB98AA}" type="sibTrans" cxnId="{576C2F3E-CDE9-4153-8FFF-859FF1302B71}">
      <dgm:prSet/>
      <dgm:spPr/>
      <dgm:t>
        <a:bodyPr/>
        <a:lstStyle/>
        <a:p>
          <a:pPr rtl="1"/>
          <a:endParaRPr lang="ar-SA"/>
        </a:p>
      </dgm:t>
    </dgm:pt>
    <dgm:pt modelId="{1DE35096-3021-4BA8-9A95-A590692A6536}">
      <dgm:prSet custT="1"/>
      <dgm:spPr/>
      <dgm:t>
        <a:bodyPr/>
        <a:lstStyle/>
        <a:p>
          <a:pPr rtl="1"/>
          <a:r>
            <a:rPr lang="en-US" sz="1000" dirty="0"/>
            <a:t>Optical microstructure (OM)</a:t>
          </a:r>
          <a:endParaRPr lang="ar-SA" sz="1000" dirty="0"/>
        </a:p>
      </dgm:t>
    </dgm:pt>
    <dgm:pt modelId="{28D5F1E7-B0EF-45B0-8904-4E3FE3EC8451}" type="parTrans" cxnId="{AD954ADC-E8CB-401A-830F-3EF6DB1F88A3}">
      <dgm:prSet/>
      <dgm:spPr/>
      <dgm:t>
        <a:bodyPr/>
        <a:lstStyle/>
        <a:p>
          <a:pPr rtl="1"/>
          <a:endParaRPr lang="ar-SA"/>
        </a:p>
      </dgm:t>
    </dgm:pt>
    <dgm:pt modelId="{3E9280D0-F5A2-4145-A652-A67013CA4CD9}" type="sibTrans" cxnId="{AD954ADC-E8CB-401A-830F-3EF6DB1F88A3}">
      <dgm:prSet/>
      <dgm:spPr/>
      <dgm:t>
        <a:bodyPr/>
        <a:lstStyle/>
        <a:p>
          <a:pPr rtl="1"/>
          <a:endParaRPr lang="ar-SA"/>
        </a:p>
      </dgm:t>
    </dgm:pt>
    <dgm:pt modelId="{AEB7F518-3D69-460C-870F-109F1FCB20C0}">
      <dgm:prSet custT="1"/>
      <dgm:spPr/>
      <dgm:t>
        <a:bodyPr/>
        <a:lstStyle/>
        <a:p>
          <a:pPr rtl="1"/>
          <a:r>
            <a:rPr lang="en-US" sz="1000" dirty="0"/>
            <a:t>Metallography</a:t>
          </a:r>
          <a:endParaRPr lang="ar-SA" sz="600" dirty="0"/>
        </a:p>
      </dgm:t>
    </dgm:pt>
    <dgm:pt modelId="{BC2A2E0A-C3E8-45DF-8D51-0B2ED3F52E66}" type="parTrans" cxnId="{890BC5BF-4739-4CF2-AF59-87B8851591C9}">
      <dgm:prSet/>
      <dgm:spPr/>
      <dgm:t>
        <a:bodyPr/>
        <a:lstStyle/>
        <a:p>
          <a:pPr rtl="1"/>
          <a:endParaRPr lang="ar-SA"/>
        </a:p>
      </dgm:t>
    </dgm:pt>
    <dgm:pt modelId="{E41BC4FF-B094-48DE-B1C4-87148DD096AF}" type="sibTrans" cxnId="{890BC5BF-4739-4CF2-AF59-87B8851591C9}">
      <dgm:prSet/>
      <dgm:spPr/>
      <dgm:t>
        <a:bodyPr/>
        <a:lstStyle/>
        <a:p>
          <a:pPr rtl="1"/>
          <a:endParaRPr lang="ar-SA"/>
        </a:p>
      </dgm:t>
    </dgm:pt>
    <dgm:pt modelId="{EFA2C941-A2C2-48A6-914A-6969E082316B}">
      <dgm:prSet custT="1"/>
      <dgm:spPr/>
      <dgm:t>
        <a:bodyPr/>
        <a:lstStyle/>
        <a:p>
          <a:pPr rtl="1"/>
          <a:r>
            <a:rPr lang="en-US" sz="1000" dirty="0"/>
            <a:t>Grinding</a:t>
          </a:r>
          <a:endParaRPr lang="ar-SA" sz="1000" dirty="0"/>
        </a:p>
      </dgm:t>
    </dgm:pt>
    <dgm:pt modelId="{29E64854-3905-4194-B313-770749010B84}" type="parTrans" cxnId="{23D73ACF-B367-428D-A80C-D3B4121D6303}">
      <dgm:prSet/>
      <dgm:spPr/>
      <dgm:t>
        <a:bodyPr/>
        <a:lstStyle/>
        <a:p>
          <a:pPr rtl="1"/>
          <a:endParaRPr lang="ar-SA"/>
        </a:p>
      </dgm:t>
    </dgm:pt>
    <dgm:pt modelId="{6C1D9AFD-F3C8-406E-85FD-49C7A30D6ECF}" type="sibTrans" cxnId="{23D73ACF-B367-428D-A80C-D3B4121D6303}">
      <dgm:prSet/>
      <dgm:spPr/>
      <dgm:t>
        <a:bodyPr/>
        <a:lstStyle/>
        <a:p>
          <a:pPr rtl="1"/>
          <a:endParaRPr lang="ar-SA"/>
        </a:p>
      </dgm:t>
    </dgm:pt>
    <dgm:pt modelId="{9E1ABD90-1A22-4F45-8521-633E82D74302}">
      <dgm:prSet custT="1"/>
      <dgm:spPr/>
      <dgm:t>
        <a:bodyPr/>
        <a:lstStyle/>
        <a:p>
          <a:pPr rtl="1"/>
          <a:r>
            <a:rPr lang="en-US" sz="1000" dirty="0"/>
            <a:t>Polishing</a:t>
          </a:r>
          <a:endParaRPr lang="ar-SA" sz="1000" dirty="0"/>
        </a:p>
      </dgm:t>
    </dgm:pt>
    <dgm:pt modelId="{FAAC39AC-9D89-495C-A8D4-F760788ADD3D}" type="parTrans" cxnId="{09E25484-6E71-48D5-BB47-79C4999D8D47}">
      <dgm:prSet/>
      <dgm:spPr/>
      <dgm:t>
        <a:bodyPr/>
        <a:lstStyle/>
        <a:p>
          <a:pPr rtl="1"/>
          <a:endParaRPr lang="ar-SA"/>
        </a:p>
      </dgm:t>
    </dgm:pt>
    <dgm:pt modelId="{84EBF53D-4AA6-41F8-AF0C-E6483A8BBE57}" type="sibTrans" cxnId="{09E25484-6E71-48D5-BB47-79C4999D8D47}">
      <dgm:prSet/>
      <dgm:spPr/>
      <dgm:t>
        <a:bodyPr/>
        <a:lstStyle/>
        <a:p>
          <a:pPr rtl="1"/>
          <a:endParaRPr lang="ar-SA"/>
        </a:p>
      </dgm:t>
    </dgm:pt>
    <dgm:pt modelId="{CFFBF1A5-2461-4805-ADC0-A23FA734B6FD}">
      <dgm:prSet custT="1"/>
      <dgm:spPr/>
      <dgm:t>
        <a:bodyPr/>
        <a:lstStyle/>
        <a:p>
          <a:pPr rtl="1"/>
          <a:r>
            <a:rPr lang="en-US" sz="1000" dirty="0"/>
            <a:t>Etching</a:t>
          </a:r>
          <a:endParaRPr lang="ar-SA" sz="1000" dirty="0"/>
        </a:p>
      </dgm:t>
    </dgm:pt>
    <dgm:pt modelId="{735B18E4-B8B7-4864-A0FA-5A0B180A96D9}" type="parTrans" cxnId="{87E77453-D87A-4803-8926-0CA91B364DD0}">
      <dgm:prSet/>
      <dgm:spPr/>
      <dgm:t>
        <a:bodyPr/>
        <a:lstStyle/>
        <a:p>
          <a:pPr rtl="1"/>
          <a:endParaRPr lang="ar-SA"/>
        </a:p>
      </dgm:t>
    </dgm:pt>
    <dgm:pt modelId="{38A5806F-5148-41EA-AC7F-F8C3F09F9E00}" type="sibTrans" cxnId="{87E77453-D87A-4803-8926-0CA91B364DD0}">
      <dgm:prSet/>
      <dgm:spPr/>
      <dgm:t>
        <a:bodyPr/>
        <a:lstStyle/>
        <a:p>
          <a:pPr rtl="1"/>
          <a:endParaRPr lang="ar-SA"/>
        </a:p>
      </dgm:t>
    </dgm:pt>
    <dgm:pt modelId="{F8CE9C2B-1934-4F46-B383-BB39C4884CD6}" type="pres">
      <dgm:prSet presAssocID="{1E27977A-892E-4DD1-8B02-6DED07D1BF4D}" presName="hierChild1" presStyleCnt="0">
        <dgm:presLayoutVars>
          <dgm:orgChart val="1"/>
          <dgm:chPref val="1"/>
          <dgm:dir/>
          <dgm:animOne val="branch"/>
          <dgm:animLvl val="lvl"/>
          <dgm:resizeHandles/>
        </dgm:presLayoutVars>
      </dgm:prSet>
      <dgm:spPr/>
    </dgm:pt>
    <dgm:pt modelId="{99F1AD98-1DB3-4553-AA47-46EA1DE12FB9}" type="pres">
      <dgm:prSet presAssocID="{CBD04796-048D-4383-A0D4-22FFA6B8E5E0}" presName="hierRoot1" presStyleCnt="0">
        <dgm:presLayoutVars>
          <dgm:hierBranch val="init"/>
        </dgm:presLayoutVars>
      </dgm:prSet>
      <dgm:spPr/>
    </dgm:pt>
    <dgm:pt modelId="{B5C4A72F-E15E-4081-8A38-02448B40945B}" type="pres">
      <dgm:prSet presAssocID="{CBD04796-048D-4383-A0D4-22FFA6B8E5E0}" presName="rootComposite1" presStyleCnt="0"/>
      <dgm:spPr/>
    </dgm:pt>
    <dgm:pt modelId="{85FFA7AD-8980-4307-AA92-4F83C0275C12}" type="pres">
      <dgm:prSet presAssocID="{CBD04796-048D-4383-A0D4-22FFA6B8E5E0}" presName="rootText1" presStyleLbl="node0" presStyleIdx="0" presStyleCnt="1" custScaleX="266411" custLinFactY="-100000" custLinFactNeighborX="-4540" custLinFactNeighborY="-181502">
        <dgm:presLayoutVars>
          <dgm:chPref val="3"/>
        </dgm:presLayoutVars>
      </dgm:prSet>
      <dgm:spPr/>
    </dgm:pt>
    <dgm:pt modelId="{18F0D1FD-D05F-43F9-9242-B9303D56F78F}" type="pres">
      <dgm:prSet presAssocID="{CBD04796-048D-4383-A0D4-22FFA6B8E5E0}" presName="rootConnector1" presStyleLbl="node1" presStyleIdx="0" presStyleCnt="0"/>
      <dgm:spPr/>
    </dgm:pt>
    <dgm:pt modelId="{C8BF2775-244F-4A98-BABA-81058B1F0E16}" type="pres">
      <dgm:prSet presAssocID="{CBD04796-048D-4383-A0D4-22FFA6B8E5E0}" presName="hierChild2" presStyleCnt="0"/>
      <dgm:spPr/>
    </dgm:pt>
    <dgm:pt modelId="{E4665FBE-798E-4581-A667-BCCD5256B9DB}" type="pres">
      <dgm:prSet presAssocID="{246EF1F7-ED21-4047-B37D-6057688B0735}" presName="Name37" presStyleLbl="parChTrans1D2" presStyleIdx="0" presStyleCnt="4"/>
      <dgm:spPr/>
    </dgm:pt>
    <dgm:pt modelId="{17815002-9570-40F2-A668-626535A31A90}" type="pres">
      <dgm:prSet presAssocID="{87EC9A11-9647-44A4-A7C3-8BFD99694B4F}" presName="hierRoot2" presStyleCnt="0">
        <dgm:presLayoutVars>
          <dgm:hierBranch val="init"/>
        </dgm:presLayoutVars>
      </dgm:prSet>
      <dgm:spPr/>
    </dgm:pt>
    <dgm:pt modelId="{546990CC-0124-46BE-A82B-2CB9DDB7CCB6}" type="pres">
      <dgm:prSet presAssocID="{87EC9A11-9647-44A4-A7C3-8BFD99694B4F}" presName="rootComposite" presStyleCnt="0"/>
      <dgm:spPr/>
    </dgm:pt>
    <dgm:pt modelId="{0E7B7CBD-7D65-41FE-8E19-AD322143A645}" type="pres">
      <dgm:prSet presAssocID="{87EC9A11-9647-44A4-A7C3-8BFD99694B4F}" presName="rootText" presStyleLbl="node2" presStyleIdx="0" presStyleCnt="4" custScaleX="170779">
        <dgm:presLayoutVars>
          <dgm:chPref val="3"/>
        </dgm:presLayoutVars>
      </dgm:prSet>
      <dgm:spPr/>
    </dgm:pt>
    <dgm:pt modelId="{3CF29611-69FF-4CD4-B195-F35C3ED80F6C}" type="pres">
      <dgm:prSet presAssocID="{87EC9A11-9647-44A4-A7C3-8BFD99694B4F}" presName="rootConnector" presStyleLbl="node2" presStyleIdx="0" presStyleCnt="4"/>
      <dgm:spPr/>
    </dgm:pt>
    <dgm:pt modelId="{22B1AA76-A44E-482B-AC64-6CE1C0832859}" type="pres">
      <dgm:prSet presAssocID="{87EC9A11-9647-44A4-A7C3-8BFD99694B4F}" presName="hierChild4" presStyleCnt="0"/>
      <dgm:spPr/>
    </dgm:pt>
    <dgm:pt modelId="{CB9A73AE-37DC-4260-886D-9E6244D0E2B0}" type="pres">
      <dgm:prSet presAssocID="{657E15C9-434F-4FB0-8DCC-2829F580D19D}" presName="Name37" presStyleLbl="parChTrans1D3" presStyleIdx="0" presStyleCnt="18"/>
      <dgm:spPr/>
    </dgm:pt>
    <dgm:pt modelId="{0F316B2D-A94D-4D2A-9BB1-DEE86E02FF64}" type="pres">
      <dgm:prSet presAssocID="{36E9CFE9-DEDD-4811-BA36-C2391403829D}" presName="hierRoot2" presStyleCnt="0">
        <dgm:presLayoutVars>
          <dgm:hierBranch val="init"/>
        </dgm:presLayoutVars>
      </dgm:prSet>
      <dgm:spPr/>
    </dgm:pt>
    <dgm:pt modelId="{EA142D33-B89D-4E16-B513-DA9C55661365}" type="pres">
      <dgm:prSet presAssocID="{36E9CFE9-DEDD-4811-BA36-C2391403829D}" presName="rootComposite" presStyleCnt="0"/>
      <dgm:spPr/>
    </dgm:pt>
    <dgm:pt modelId="{8E69E685-9A88-4209-86B2-07FD0EC1B61C}" type="pres">
      <dgm:prSet presAssocID="{36E9CFE9-DEDD-4811-BA36-C2391403829D}" presName="rootText" presStyleLbl="node3" presStyleIdx="0" presStyleCnt="18">
        <dgm:presLayoutVars>
          <dgm:chPref val="3"/>
        </dgm:presLayoutVars>
      </dgm:prSet>
      <dgm:spPr/>
    </dgm:pt>
    <dgm:pt modelId="{945AFFBF-C4D8-453C-9FC7-31D303E74728}" type="pres">
      <dgm:prSet presAssocID="{36E9CFE9-DEDD-4811-BA36-C2391403829D}" presName="rootConnector" presStyleLbl="node3" presStyleIdx="0" presStyleCnt="18"/>
      <dgm:spPr/>
    </dgm:pt>
    <dgm:pt modelId="{2FE431B7-9B3D-4CF2-AA59-D2388F73F144}" type="pres">
      <dgm:prSet presAssocID="{36E9CFE9-DEDD-4811-BA36-C2391403829D}" presName="hierChild4" presStyleCnt="0"/>
      <dgm:spPr/>
    </dgm:pt>
    <dgm:pt modelId="{2933E14A-71EA-47D0-8417-0581C7F4C3EE}" type="pres">
      <dgm:prSet presAssocID="{B705EB0D-C775-43F2-B915-CD430AF4CF37}" presName="Name37" presStyleLbl="parChTrans1D4" presStyleIdx="0" presStyleCnt="7"/>
      <dgm:spPr/>
    </dgm:pt>
    <dgm:pt modelId="{6E33DD75-BFAB-42B8-BAE9-BA939DBA7613}" type="pres">
      <dgm:prSet presAssocID="{326580B6-C9EA-4F2A-8B1A-9EF301F1AE29}" presName="hierRoot2" presStyleCnt="0">
        <dgm:presLayoutVars>
          <dgm:hierBranch val="init"/>
        </dgm:presLayoutVars>
      </dgm:prSet>
      <dgm:spPr/>
    </dgm:pt>
    <dgm:pt modelId="{CB1B6704-CE8C-4593-9B0E-178A8E90CA13}" type="pres">
      <dgm:prSet presAssocID="{326580B6-C9EA-4F2A-8B1A-9EF301F1AE29}" presName="rootComposite" presStyleCnt="0"/>
      <dgm:spPr/>
    </dgm:pt>
    <dgm:pt modelId="{4BB3311A-2E47-46B7-BD03-A767C5806FBB}" type="pres">
      <dgm:prSet presAssocID="{326580B6-C9EA-4F2A-8B1A-9EF301F1AE29}" presName="rootText" presStyleLbl="node4" presStyleIdx="0" presStyleCnt="7" custScaleY="175404">
        <dgm:presLayoutVars>
          <dgm:chPref val="3"/>
        </dgm:presLayoutVars>
      </dgm:prSet>
      <dgm:spPr/>
    </dgm:pt>
    <dgm:pt modelId="{9353D926-186B-441E-ABA8-C74422EE3CA1}" type="pres">
      <dgm:prSet presAssocID="{326580B6-C9EA-4F2A-8B1A-9EF301F1AE29}" presName="rootConnector" presStyleLbl="node4" presStyleIdx="0" presStyleCnt="7"/>
      <dgm:spPr/>
    </dgm:pt>
    <dgm:pt modelId="{F4C74B77-319B-4E3E-A1E3-5C434D4EFD49}" type="pres">
      <dgm:prSet presAssocID="{326580B6-C9EA-4F2A-8B1A-9EF301F1AE29}" presName="hierChild4" presStyleCnt="0"/>
      <dgm:spPr/>
    </dgm:pt>
    <dgm:pt modelId="{F02FD387-6A60-406C-8DB6-D1EDC7D0C1F2}" type="pres">
      <dgm:prSet presAssocID="{326580B6-C9EA-4F2A-8B1A-9EF301F1AE29}" presName="hierChild5" presStyleCnt="0"/>
      <dgm:spPr/>
    </dgm:pt>
    <dgm:pt modelId="{A2E41CAD-FE40-4FB0-B34F-E7F064C83AA1}" type="pres">
      <dgm:prSet presAssocID="{36E9CFE9-DEDD-4811-BA36-C2391403829D}" presName="hierChild5" presStyleCnt="0"/>
      <dgm:spPr/>
    </dgm:pt>
    <dgm:pt modelId="{08FC6EC3-E970-428E-A771-2F5533D74A03}" type="pres">
      <dgm:prSet presAssocID="{A0249015-BCE6-4587-A01C-C112FBBC5DEF}" presName="Name37" presStyleLbl="parChTrans1D3" presStyleIdx="1" presStyleCnt="18"/>
      <dgm:spPr/>
    </dgm:pt>
    <dgm:pt modelId="{F6D5CE27-1CC2-41EF-A5EC-DF48E23F4079}" type="pres">
      <dgm:prSet presAssocID="{377891AE-B9B9-4055-8573-3D7BB660B137}" presName="hierRoot2" presStyleCnt="0">
        <dgm:presLayoutVars>
          <dgm:hierBranch val="init"/>
        </dgm:presLayoutVars>
      </dgm:prSet>
      <dgm:spPr/>
    </dgm:pt>
    <dgm:pt modelId="{4DA0230F-52D5-4482-BF21-923FF3D3FE01}" type="pres">
      <dgm:prSet presAssocID="{377891AE-B9B9-4055-8573-3D7BB660B137}" presName="rootComposite" presStyleCnt="0"/>
      <dgm:spPr/>
    </dgm:pt>
    <dgm:pt modelId="{F8F7C3A8-8B9F-4682-8CB9-27B1961CB612}" type="pres">
      <dgm:prSet presAssocID="{377891AE-B9B9-4055-8573-3D7BB660B137}" presName="rootText" presStyleLbl="node3" presStyleIdx="1" presStyleCnt="18">
        <dgm:presLayoutVars>
          <dgm:chPref val="3"/>
        </dgm:presLayoutVars>
      </dgm:prSet>
      <dgm:spPr/>
    </dgm:pt>
    <dgm:pt modelId="{1420C590-89FF-497A-B118-F22DA90740FE}" type="pres">
      <dgm:prSet presAssocID="{377891AE-B9B9-4055-8573-3D7BB660B137}" presName="rootConnector" presStyleLbl="node3" presStyleIdx="1" presStyleCnt="18"/>
      <dgm:spPr/>
    </dgm:pt>
    <dgm:pt modelId="{C0681777-1507-41A9-93E0-E20068FEF3A6}" type="pres">
      <dgm:prSet presAssocID="{377891AE-B9B9-4055-8573-3D7BB660B137}" presName="hierChild4" presStyleCnt="0"/>
      <dgm:spPr/>
    </dgm:pt>
    <dgm:pt modelId="{D8E76FCE-8CAC-433A-947A-186D9C85281F}" type="pres">
      <dgm:prSet presAssocID="{C8B59B62-EDC8-489A-BE6A-165DCABD0256}" presName="Name37" presStyleLbl="parChTrans1D4" presStyleIdx="1" presStyleCnt="7"/>
      <dgm:spPr/>
    </dgm:pt>
    <dgm:pt modelId="{8F3A3ABA-63F9-49F8-8C37-B0E8CAB59832}" type="pres">
      <dgm:prSet presAssocID="{28D53AD4-9953-48AE-BFC7-6E31D9367F7A}" presName="hierRoot2" presStyleCnt="0">
        <dgm:presLayoutVars>
          <dgm:hierBranch val="init"/>
        </dgm:presLayoutVars>
      </dgm:prSet>
      <dgm:spPr/>
    </dgm:pt>
    <dgm:pt modelId="{359EED2E-CB2E-4DC0-B3F6-E7E4781BF5D6}" type="pres">
      <dgm:prSet presAssocID="{28D53AD4-9953-48AE-BFC7-6E31D9367F7A}" presName="rootComposite" presStyleCnt="0"/>
      <dgm:spPr/>
    </dgm:pt>
    <dgm:pt modelId="{E9004548-4EF6-43E4-96F8-B876A59F775F}" type="pres">
      <dgm:prSet presAssocID="{28D53AD4-9953-48AE-BFC7-6E31D9367F7A}" presName="rootText" presStyleLbl="node4" presStyleIdx="1" presStyleCnt="7" custScaleY="171672">
        <dgm:presLayoutVars>
          <dgm:chPref val="3"/>
        </dgm:presLayoutVars>
      </dgm:prSet>
      <dgm:spPr/>
    </dgm:pt>
    <dgm:pt modelId="{E0F6EB5D-BEC3-4ABB-BBEA-2C08E1A38A5F}" type="pres">
      <dgm:prSet presAssocID="{28D53AD4-9953-48AE-BFC7-6E31D9367F7A}" presName="rootConnector" presStyleLbl="node4" presStyleIdx="1" presStyleCnt="7"/>
      <dgm:spPr/>
    </dgm:pt>
    <dgm:pt modelId="{40F4EF87-95BA-4800-9B62-AD1A1B279398}" type="pres">
      <dgm:prSet presAssocID="{28D53AD4-9953-48AE-BFC7-6E31D9367F7A}" presName="hierChild4" presStyleCnt="0"/>
      <dgm:spPr/>
    </dgm:pt>
    <dgm:pt modelId="{889F9FA0-5205-4245-85E6-F5AFF231EC29}" type="pres">
      <dgm:prSet presAssocID="{28D53AD4-9953-48AE-BFC7-6E31D9367F7A}" presName="hierChild5" presStyleCnt="0"/>
      <dgm:spPr/>
    </dgm:pt>
    <dgm:pt modelId="{E678EF2A-4CA7-4066-83AF-67A5AFEA7044}" type="pres">
      <dgm:prSet presAssocID="{377891AE-B9B9-4055-8573-3D7BB660B137}" presName="hierChild5" presStyleCnt="0"/>
      <dgm:spPr/>
    </dgm:pt>
    <dgm:pt modelId="{5BFE9014-1BFF-4546-B474-C2E3133DDC18}" type="pres">
      <dgm:prSet presAssocID="{17BCBDBD-416B-4F7B-94B9-CF96E31EDF39}" presName="Name37" presStyleLbl="parChTrans1D3" presStyleIdx="2" presStyleCnt="18"/>
      <dgm:spPr/>
    </dgm:pt>
    <dgm:pt modelId="{E65B51A2-7026-4A4E-95C0-EAC3CC5F6A54}" type="pres">
      <dgm:prSet presAssocID="{CCD82C16-A997-499F-B700-B722526CA8D2}" presName="hierRoot2" presStyleCnt="0">
        <dgm:presLayoutVars>
          <dgm:hierBranch val="init"/>
        </dgm:presLayoutVars>
      </dgm:prSet>
      <dgm:spPr/>
    </dgm:pt>
    <dgm:pt modelId="{DBF7AC35-6E06-45CF-B21A-8004EACD139D}" type="pres">
      <dgm:prSet presAssocID="{CCD82C16-A997-499F-B700-B722526CA8D2}" presName="rootComposite" presStyleCnt="0"/>
      <dgm:spPr/>
    </dgm:pt>
    <dgm:pt modelId="{86EB8333-3DB9-4EE0-A8C7-298E4AF2BC75}" type="pres">
      <dgm:prSet presAssocID="{CCD82C16-A997-499F-B700-B722526CA8D2}" presName="rootText" presStyleLbl="node3" presStyleIdx="2" presStyleCnt="18">
        <dgm:presLayoutVars>
          <dgm:chPref val="3"/>
        </dgm:presLayoutVars>
      </dgm:prSet>
      <dgm:spPr/>
    </dgm:pt>
    <dgm:pt modelId="{ABA9AD8D-1AC4-42A9-9919-B367FCB6FB19}" type="pres">
      <dgm:prSet presAssocID="{CCD82C16-A997-499F-B700-B722526CA8D2}" presName="rootConnector" presStyleLbl="node3" presStyleIdx="2" presStyleCnt="18"/>
      <dgm:spPr/>
    </dgm:pt>
    <dgm:pt modelId="{B51011AD-312D-4025-B89A-90B72C50009D}" type="pres">
      <dgm:prSet presAssocID="{CCD82C16-A997-499F-B700-B722526CA8D2}" presName="hierChild4" presStyleCnt="0"/>
      <dgm:spPr/>
    </dgm:pt>
    <dgm:pt modelId="{60CB4267-B74B-4C1B-8B9D-5FEE6E094CD5}" type="pres">
      <dgm:prSet presAssocID="{AE32BB77-26BB-4070-B00D-C801F4CF0EF0}" presName="Name37" presStyleLbl="parChTrans1D4" presStyleIdx="2" presStyleCnt="7"/>
      <dgm:spPr/>
    </dgm:pt>
    <dgm:pt modelId="{7AA49427-0F28-48CB-8BF0-07E12B966784}" type="pres">
      <dgm:prSet presAssocID="{BE7B2825-DAF1-4EA7-A80D-3BA528F64CDF}" presName="hierRoot2" presStyleCnt="0">
        <dgm:presLayoutVars>
          <dgm:hierBranch val="init"/>
        </dgm:presLayoutVars>
      </dgm:prSet>
      <dgm:spPr/>
    </dgm:pt>
    <dgm:pt modelId="{FED9E71E-8A25-4631-8CC3-F80158ABB6BE}" type="pres">
      <dgm:prSet presAssocID="{BE7B2825-DAF1-4EA7-A80D-3BA528F64CDF}" presName="rootComposite" presStyleCnt="0"/>
      <dgm:spPr/>
    </dgm:pt>
    <dgm:pt modelId="{58675532-A1C6-49FD-94E6-C6E01651A786}" type="pres">
      <dgm:prSet presAssocID="{BE7B2825-DAF1-4EA7-A80D-3BA528F64CDF}" presName="rootText" presStyleLbl="node4" presStyleIdx="2" presStyleCnt="7" custScaleY="171672">
        <dgm:presLayoutVars>
          <dgm:chPref val="3"/>
        </dgm:presLayoutVars>
      </dgm:prSet>
      <dgm:spPr/>
    </dgm:pt>
    <dgm:pt modelId="{33536007-E59F-4E8D-A48F-8D948835397B}" type="pres">
      <dgm:prSet presAssocID="{BE7B2825-DAF1-4EA7-A80D-3BA528F64CDF}" presName="rootConnector" presStyleLbl="node4" presStyleIdx="2" presStyleCnt="7"/>
      <dgm:spPr/>
    </dgm:pt>
    <dgm:pt modelId="{A18AB4AD-711D-4336-B032-293B4442A228}" type="pres">
      <dgm:prSet presAssocID="{BE7B2825-DAF1-4EA7-A80D-3BA528F64CDF}" presName="hierChild4" presStyleCnt="0"/>
      <dgm:spPr/>
    </dgm:pt>
    <dgm:pt modelId="{625C10EC-58DA-4504-A93A-74D23D73613A}" type="pres">
      <dgm:prSet presAssocID="{BE7B2825-DAF1-4EA7-A80D-3BA528F64CDF}" presName="hierChild5" presStyleCnt="0"/>
      <dgm:spPr/>
    </dgm:pt>
    <dgm:pt modelId="{9C7B173C-4100-41E3-B992-8EFCB6C0A3EA}" type="pres">
      <dgm:prSet presAssocID="{CCD82C16-A997-499F-B700-B722526CA8D2}" presName="hierChild5" presStyleCnt="0"/>
      <dgm:spPr/>
    </dgm:pt>
    <dgm:pt modelId="{47802F1C-7A66-4FA3-9737-E2F074B2E045}" type="pres">
      <dgm:prSet presAssocID="{E22FBB7E-E2D2-435E-B654-7F0694E6E02F}" presName="Name37" presStyleLbl="parChTrans1D3" presStyleIdx="3" presStyleCnt="18"/>
      <dgm:spPr/>
    </dgm:pt>
    <dgm:pt modelId="{6CE25461-EF02-4C42-A915-93220BF5DC66}" type="pres">
      <dgm:prSet presAssocID="{2D9A18D9-9C17-4780-995D-B4BC87C95692}" presName="hierRoot2" presStyleCnt="0">
        <dgm:presLayoutVars>
          <dgm:hierBranch val="init"/>
        </dgm:presLayoutVars>
      </dgm:prSet>
      <dgm:spPr/>
    </dgm:pt>
    <dgm:pt modelId="{3E039CD8-CD83-47DD-82D8-CB4114BB8059}" type="pres">
      <dgm:prSet presAssocID="{2D9A18D9-9C17-4780-995D-B4BC87C95692}" presName="rootComposite" presStyleCnt="0"/>
      <dgm:spPr/>
    </dgm:pt>
    <dgm:pt modelId="{B9A16395-E057-40A9-95C9-D5141B5BE313}" type="pres">
      <dgm:prSet presAssocID="{2D9A18D9-9C17-4780-995D-B4BC87C95692}" presName="rootText" presStyleLbl="node3" presStyleIdx="3" presStyleCnt="18">
        <dgm:presLayoutVars>
          <dgm:chPref val="3"/>
        </dgm:presLayoutVars>
      </dgm:prSet>
      <dgm:spPr/>
    </dgm:pt>
    <dgm:pt modelId="{4AE63319-DE96-4F51-900A-DF943A7924AC}" type="pres">
      <dgm:prSet presAssocID="{2D9A18D9-9C17-4780-995D-B4BC87C95692}" presName="rootConnector" presStyleLbl="node3" presStyleIdx="3" presStyleCnt="18"/>
      <dgm:spPr/>
    </dgm:pt>
    <dgm:pt modelId="{17DBE7F6-6810-4A70-B866-6CF3B140667D}" type="pres">
      <dgm:prSet presAssocID="{2D9A18D9-9C17-4780-995D-B4BC87C95692}" presName="hierChild4" presStyleCnt="0"/>
      <dgm:spPr/>
    </dgm:pt>
    <dgm:pt modelId="{D5D3CA28-FA3D-47B3-98B5-859260CCC919}" type="pres">
      <dgm:prSet presAssocID="{32E11D9E-5D8C-42B5-83E2-0126A13AE987}" presName="Name37" presStyleLbl="parChTrans1D4" presStyleIdx="3" presStyleCnt="7"/>
      <dgm:spPr/>
    </dgm:pt>
    <dgm:pt modelId="{6D43FB37-9ACC-4CA5-BAE2-FFDDB73F0C33}" type="pres">
      <dgm:prSet presAssocID="{11246689-B239-4713-B17E-19DEEBE02428}" presName="hierRoot2" presStyleCnt="0">
        <dgm:presLayoutVars>
          <dgm:hierBranch val="init"/>
        </dgm:presLayoutVars>
      </dgm:prSet>
      <dgm:spPr/>
    </dgm:pt>
    <dgm:pt modelId="{C13C0EF0-B806-48B0-AB3E-22D44BE123CB}" type="pres">
      <dgm:prSet presAssocID="{11246689-B239-4713-B17E-19DEEBE02428}" presName="rootComposite" presStyleCnt="0"/>
      <dgm:spPr/>
    </dgm:pt>
    <dgm:pt modelId="{5165DE8B-2A49-459D-8372-3F6086080A08}" type="pres">
      <dgm:prSet presAssocID="{11246689-B239-4713-B17E-19DEEBE02428}" presName="rootText" presStyleLbl="node4" presStyleIdx="3" presStyleCnt="7" custScaleY="171672">
        <dgm:presLayoutVars>
          <dgm:chPref val="3"/>
        </dgm:presLayoutVars>
      </dgm:prSet>
      <dgm:spPr/>
    </dgm:pt>
    <dgm:pt modelId="{3D765F29-4FD1-4275-A523-DDF39CC8C691}" type="pres">
      <dgm:prSet presAssocID="{11246689-B239-4713-B17E-19DEEBE02428}" presName="rootConnector" presStyleLbl="node4" presStyleIdx="3" presStyleCnt="7"/>
      <dgm:spPr/>
    </dgm:pt>
    <dgm:pt modelId="{92CE9355-D36D-4310-91CC-3E7A69637954}" type="pres">
      <dgm:prSet presAssocID="{11246689-B239-4713-B17E-19DEEBE02428}" presName="hierChild4" presStyleCnt="0"/>
      <dgm:spPr/>
    </dgm:pt>
    <dgm:pt modelId="{8779D7A9-7F0D-4EE2-8595-104CB137A1E2}" type="pres">
      <dgm:prSet presAssocID="{11246689-B239-4713-B17E-19DEEBE02428}" presName="hierChild5" presStyleCnt="0"/>
      <dgm:spPr/>
    </dgm:pt>
    <dgm:pt modelId="{D4A9EA1E-8EE2-4CFA-A5F1-61586D560488}" type="pres">
      <dgm:prSet presAssocID="{2D9A18D9-9C17-4780-995D-B4BC87C95692}" presName="hierChild5" presStyleCnt="0"/>
      <dgm:spPr/>
    </dgm:pt>
    <dgm:pt modelId="{88C22E31-72E7-4480-85D9-061C6EA6563B}" type="pres">
      <dgm:prSet presAssocID="{A0C3EAFB-8743-4839-8814-AC549EEB4E83}" presName="Name37" presStyleLbl="parChTrans1D3" presStyleIdx="4" presStyleCnt="18"/>
      <dgm:spPr/>
    </dgm:pt>
    <dgm:pt modelId="{CA378162-3365-48B2-B963-DD2EF9652EA5}" type="pres">
      <dgm:prSet presAssocID="{C5376C96-B602-494A-A36C-EA74013B68FA}" presName="hierRoot2" presStyleCnt="0">
        <dgm:presLayoutVars>
          <dgm:hierBranch val="init"/>
        </dgm:presLayoutVars>
      </dgm:prSet>
      <dgm:spPr/>
    </dgm:pt>
    <dgm:pt modelId="{A33983C2-3B29-43FE-8DA4-60EBBE32115B}" type="pres">
      <dgm:prSet presAssocID="{C5376C96-B602-494A-A36C-EA74013B68FA}" presName="rootComposite" presStyleCnt="0"/>
      <dgm:spPr/>
    </dgm:pt>
    <dgm:pt modelId="{41F77126-0F98-4EA2-AA8A-393290E55AAC}" type="pres">
      <dgm:prSet presAssocID="{C5376C96-B602-494A-A36C-EA74013B68FA}" presName="rootText" presStyleLbl="node3" presStyleIdx="4" presStyleCnt="18">
        <dgm:presLayoutVars>
          <dgm:chPref val="3"/>
        </dgm:presLayoutVars>
      </dgm:prSet>
      <dgm:spPr/>
    </dgm:pt>
    <dgm:pt modelId="{717975EB-8772-4D12-8909-9CA503E33BF0}" type="pres">
      <dgm:prSet presAssocID="{C5376C96-B602-494A-A36C-EA74013B68FA}" presName="rootConnector" presStyleLbl="node3" presStyleIdx="4" presStyleCnt="18"/>
      <dgm:spPr/>
    </dgm:pt>
    <dgm:pt modelId="{AC8CAE07-139B-442F-99DE-BB99C2533460}" type="pres">
      <dgm:prSet presAssocID="{C5376C96-B602-494A-A36C-EA74013B68FA}" presName="hierChild4" presStyleCnt="0"/>
      <dgm:spPr/>
    </dgm:pt>
    <dgm:pt modelId="{0FABD618-1FD4-477C-87AE-6741788B38C2}" type="pres">
      <dgm:prSet presAssocID="{C5376C96-B602-494A-A36C-EA74013B68FA}" presName="hierChild5" presStyleCnt="0"/>
      <dgm:spPr/>
    </dgm:pt>
    <dgm:pt modelId="{5ACDD95C-8015-4CC6-A6AB-B3FB8F4C7912}" type="pres">
      <dgm:prSet presAssocID="{87EC9A11-9647-44A4-A7C3-8BFD99694B4F}" presName="hierChild5" presStyleCnt="0"/>
      <dgm:spPr/>
    </dgm:pt>
    <dgm:pt modelId="{0A4280F9-6A4F-4116-A022-B5165DABF3B9}" type="pres">
      <dgm:prSet presAssocID="{7C245E37-2088-45B7-B120-585B2B355CCA}" presName="Name37" presStyleLbl="parChTrans1D2" presStyleIdx="1" presStyleCnt="4"/>
      <dgm:spPr/>
    </dgm:pt>
    <dgm:pt modelId="{8DAAC2F6-3A40-4022-B3FF-65871FAB3314}" type="pres">
      <dgm:prSet presAssocID="{C801B6C1-CE05-4488-8FE6-9807643D1030}" presName="hierRoot2" presStyleCnt="0">
        <dgm:presLayoutVars>
          <dgm:hierBranch val="init"/>
        </dgm:presLayoutVars>
      </dgm:prSet>
      <dgm:spPr/>
    </dgm:pt>
    <dgm:pt modelId="{662EAB45-6823-48C7-ABCB-B996B7F3F0C1}" type="pres">
      <dgm:prSet presAssocID="{C801B6C1-CE05-4488-8FE6-9807643D1030}" presName="rootComposite" presStyleCnt="0"/>
      <dgm:spPr/>
    </dgm:pt>
    <dgm:pt modelId="{B04B9779-9075-42A0-95B9-0CEF40783AC3}" type="pres">
      <dgm:prSet presAssocID="{C801B6C1-CE05-4488-8FE6-9807643D1030}" presName="rootText" presStyleLbl="node2" presStyleIdx="1" presStyleCnt="4">
        <dgm:presLayoutVars>
          <dgm:chPref val="3"/>
        </dgm:presLayoutVars>
      </dgm:prSet>
      <dgm:spPr/>
    </dgm:pt>
    <dgm:pt modelId="{E2AEE8ED-00A9-40A8-B290-0D6FF1DE50E7}" type="pres">
      <dgm:prSet presAssocID="{C801B6C1-CE05-4488-8FE6-9807643D1030}" presName="rootConnector" presStyleLbl="node2" presStyleIdx="1" presStyleCnt="4"/>
      <dgm:spPr/>
    </dgm:pt>
    <dgm:pt modelId="{F4BCA90B-AD68-4F2F-AEF4-7A387F1D2143}" type="pres">
      <dgm:prSet presAssocID="{C801B6C1-CE05-4488-8FE6-9807643D1030}" presName="hierChild4" presStyleCnt="0"/>
      <dgm:spPr/>
    </dgm:pt>
    <dgm:pt modelId="{20A80FE7-95F0-4846-A675-74DC42622808}" type="pres">
      <dgm:prSet presAssocID="{3C0AF761-B1B3-4880-8C3C-8CDA0F36829D}" presName="Name37" presStyleLbl="parChTrans1D3" presStyleIdx="5" presStyleCnt="18"/>
      <dgm:spPr/>
    </dgm:pt>
    <dgm:pt modelId="{38607A4B-58E1-4B0A-AF76-4DAC9B67769D}" type="pres">
      <dgm:prSet presAssocID="{3FBFF01F-4AC4-4A4B-8FAE-EBD0F8C2E232}" presName="hierRoot2" presStyleCnt="0">
        <dgm:presLayoutVars>
          <dgm:hierBranch val="init"/>
        </dgm:presLayoutVars>
      </dgm:prSet>
      <dgm:spPr/>
    </dgm:pt>
    <dgm:pt modelId="{51529BC8-FBCE-4FBB-9A5E-B99F71DC7262}" type="pres">
      <dgm:prSet presAssocID="{3FBFF01F-4AC4-4A4B-8FAE-EBD0F8C2E232}" presName="rootComposite" presStyleCnt="0"/>
      <dgm:spPr/>
    </dgm:pt>
    <dgm:pt modelId="{622B55C5-A331-41B7-B091-EE6CDD6D06D5}" type="pres">
      <dgm:prSet presAssocID="{3FBFF01F-4AC4-4A4B-8FAE-EBD0F8C2E232}" presName="rootText" presStyleLbl="node3" presStyleIdx="5" presStyleCnt="18">
        <dgm:presLayoutVars>
          <dgm:chPref val="3"/>
        </dgm:presLayoutVars>
      </dgm:prSet>
      <dgm:spPr/>
    </dgm:pt>
    <dgm:pt modelId="{27C60D4B-D602-48DE-B374-7461E7566636}" type="pres">
      <dgm:prSet presAssocID="{3FBFF01F-4AC4-4A4B-8FAE-EBD0F8C2E232}" presName="rootConnector" presStyleLbl="node3" presStyleIdx="5" presStyleCnt="18"/>
      <dgm:spPr/>
    </dgm:pt>
    <dgm:pt modelId="{8D906FA9-801D-4F09-BF1B-9135EF634A8F}" type="pres">
      <dgm:prSet presAssocID="{3FBFF01F-4AC4-4A4B-8FAE-EBD0F8C2E232}" presName="hierChild4" presStyleCnt="0"/>
      <dgm:spPr/>
    </dgm:pt>
    <dgm:pt modelId="{A0982A24-7B8A-414C-BA8E-5FE5F1CBF626}" type="pres">
      <dgm:prSet presAssocID="{3FBFF01F-4AC4-4A4B-8FAE-EBD0F8C2E232}" presName="hierChild5" presStyleCnt="0"/>
      <dgm:spPr/>
    </dgm:pt>
    <dgm:pt modelId="{7D949AE8-ECC0-4A36-B2B0-B6C7B8A1B423}" type="pres">
      <dgm:prSet presAssocID="{FC3D23AC-6627-499E-9B7A-BDE9B01073AA}" presName="Name37" presStyleLbl="parChTrans1D3" presStyleIdx="6" presStyleCnt="18"/>
      <dgm:spPr/>
    </dgm:pt>
    <dgm:pt modelId="{B4C44D50-2DEE-43B6-AC62-4457A18F2AAB}" type="pres">
      <dgm:prSet presAssocID="{4CDFC1BF-7883-4456-806F-45112D4B525A}" presName="hierRoot2" presStyleCnt="0">
        <dgm:presLayoutVars>
          <dgm:hierBranch val="init"/>
        </dgm:presLayoutVars>
      </dgm:prSet>
      <dgm:spPr/>
    </dgm:pt>
    <dgm:pt modelId="{C7CD716C-52A0-40F8-AA0D-457168A68803}" type="pres">
      <dgm:prSet presAssocID="{4CDFC1BF-7883-4456-806F-45112D4B525A}" presName="rootComposite" presStyleCnt="0"/>
      <dgm:spPr/>
    </dgm:pt>
    <dgm:pt modelId="{BE8E8FBF-4653-4ED9-BDCD-0C7E69446301}" type="pres">
      <dgm:prSet presAssocID="{4CDFC1BF-7883-4456-806F-45112D4B525A}" presName="rootText" presStyleLbl="node3" presStyleIdx="6" presStyleCnt="18" custScaleY="167166">
        <dgm:presLayoutVars>
          <dgm:chPref val="3"/>
        </dgm:presLayoutVars>
      </dgm:prSet>
      <dgm:spPr/>
    </dgm:pt>
    <dgm:pt modelId="{E415AE42-4F72-4FD8-A65A-9682A6BA5F46}" type="pres">
      <dgm:prSet presAssocID="{4CDFC1BF-7883-4456-806F-45112D4B525A}" presName="rootConnector" presStyleLbl="node3" presStyleIdx="6" presStyleCnt="18"/>
      <dgm:spPr/>
    </dgm:pt>
    <dgm:pt modelId="{CBF72C07-947D-4559-9984-21DE7B0E836C}" type="pres">
      <dgm:prSet presAssocID="{4CDFC1BF-7883-4456-806F-45112D4B525A}" presName="hierChild4" presStyleCnt="0"/>
      <dgm:spPr/>
    </dgm:pt>
    <dgm:pt modelId="{47F84952-4EF9-48C5-B9E8-235FCF079A48}" type="pres">
      <dgm:prSet presAssocID="{4CDFC1BF-7883-4456-806F-45112D4B525A}" presName="hierChild5" presStyleCnt="0"/>
      <dgm:spPr/>
    </dgm:pt>
    <dgm:pt modelId="{ABE04753-748D-4774-9C23-85476BD7CEC5}" type="pres">
      <dgm:prSet presAssocID="{809567A1-B67A-4D6D-94F3-3A4E362E1CF2}" presName="Name37" presStyleLbl="parChTrans1D3" presStyleIdx="7" presStyleCnt="18"/>
      <dgm:spPr/>
    </dgm:pt>
    <dgm:pt modelId="{56F2AFE1-0EE0-4198-BEE2-546BB918CF93}" type="pres">
      <dgm:prSet presAssocID="{061CC37D-36B7-4129-AE46-C1622BC0D378}" presName="hierRoot2" presStyleCnt="0">
        <dgm:presLayoutVars>
          <dgm:hierBranch val="init"/>
        </dgm:presLayoutVars>
      </dgm:prSet>
      <dgm:spPr/>
    </dgm:pt>
    <dgm:pt modelId="{D9EA4D36-AFDD-4609-85C7-274AB3011A12}" type="pres">
      <dgm:prSet presAssocID="{061CC37D-36B7-4129-AE46-C1622BC0D378}" presName="rootComposite" presStyleCnt="0"/>
      <dgm:spPr/>
    </dgm:pt>
    <dgm:pt modelId="{685616B6-A74E-4BB2-A838-7E40F5EF1AF5}" type="pres">
      <dgm:prSet presAssocID="{061CC37D-36B7-4129-AE46-C1622BC0D378}" presName="rootText" presStyleLbl="node3" presStyleIdx="7" presStyleCnt="18" custScaleY="191601">
        <dgm:presLayoutVars>
          <dgm:chPref val="3"/>
        </dgm:presLayoutVars>
      </dgm:prSet>
      <dgm:spPr/>
    </dgm:pt>
    <dgm:pt modelId="{B2972D13-2C59-4D9F-AB5C-59F0E6FD4FD9}" type="pres">
      <dgm:prSet presAssocID="{061CC37D-36B7-4129-AE46-C1622BC0D378}" presName="rootConnector" presStyleLbl="node3" presStyleIdx="7" presStyleCnt="18"/>
      <dgm:spPr/>
    </dgm:pt>
    <dgm:pt modelId="{11ED9C50-7343-4376-B560-CA7BE44EEE2C}" type="pres">
      <dgm:prSet presAssocID="{061CC37D-36B7-4129-AE46-C1622BC0D378}" presName="hierChild4" presStyleCnt="0"/>
      <dgm:spPr/>
    </dgm:pt>
    <dgm:pt modelId="{D46B5039-642B-4F99-829A-42C20E8B5642}" type="pres">
      <dgm:prSet presAssocID="{061CC37D-36B7-4129-AE46-C1622BC0D378}" presName="hierChild5" presStyleCnt="0"/>
      <dgm:spPr/>
    </dgm:pt>
    <dgm:pt modelId="{FF0170C5-A0F8-48FE-83D7-38799954631F}" type="pres">
      <dgm:prSet presAssocID="{C801B6C1-CE05-4488-8FE6-9807643D1030}" presName="hierChild5" presStyleCnt="0"/>
      <dgm:spPr/>
    </dgm:pt>
    <dgm:pt modelId="{7BAF23A4-70EE-48EC-8977-B7DAF00AC4E6}" type="pres">
      <dgm:prSet presAssocID="{CC385C24-0D91-41DF-AEC5-9C22CA4A5E1F}" presName="Name37" presStyleLbl="parChTrans1D2" presStyleIdx="2" presStyleCnt="4"/>
      <dgm:spPr/>
    </dgm:pt>
    <dgm:pt modelId="{533F6DC2-0944-4D73-B334-2BDB87744E7E}" type="pres">
      <dgm:prSet presAssocID="{75CC7248-C7C3-4D40-816B-EE947C25E7E2}" presName="hierRoot2" presStyleCnt="0">
        <dgm:presLayoutVars>
          <dgm:hierBranch val="init"/>
        </dgm:presLayoutVars>
      </dgm:prSet>
      <dgm:spPr/>
    </dgm:pt>
    <dgm:pt modelId="{80DB57B4-BBD5-4E9D-91B2-12FDE45A8758}" type="pres">
      <dgm:prSet presAssocID="{75CC7248-C7C3-4D40-816B-EE947C25E7E2}" presName="rootComposite" presStyleCnt="0"/>
      <dgm:spPr/>
    </dgm:pt>
    <dgm:pt modelId="{F2BAEF5D-3CAF-4A7A-AF90-ABE52DD4A848}" type="pres">
      <dgm:prSet presAssocID="{75CC7248-C7C3-4D40-816B-EE947C25E7E2}" presName="rootText" presStyleLbl="node2" presStyleIdx="2" presStyleCnt="4">
        <dgm:presLayoutVars>
          <dgm:chPref val="3"/>
        </dgm:presLayoutVars>
      </dgm:prSet>
      <dgm:spPr/>
    </dgm:pt>
    <dgm:pt modelId="{440B918C-869C-4EF5-BA56-7B3DFA956E06}" type="pres">
      <dgm:prSet presAssocID="{75CC7248-C7C3-4D40-816B-EE947C25E7E2}" presName="rootConnector" presStyleLbl="node2" presStyleIdx="2" presStyleCnt="4"/>
      <dgm:spPr/>
    </dgm:pt>
    <dgm:pt modelId="{5D0B4FFA-2D03-4CE8-AA2B-CE06D56FD746}" type="pres">
      <dgm:prSet presAssocID="{75CC7248-C7C3-4D40-816B-EE947C25E7E2}" presName="hierChild4" presStyleCnt="0"/>
      <dgm:spPr/>
    </dgm:pt>
    <dgm:pt modelId="{4AA7997D-032D-438D-A6C5-56C68D0FC0CD}" type="pres">
      <dgm:prSet presAssocID="{A27449BA-8B67-4825-8ADD-7CFBE0CC4C80}" presName="Name37" presStyleLbl="parChTrans1D3" presStyleIdx="8" presStyleCnt="18"/>
      <dgm:spPr/>
    </dgm:pt>
    <dgm:pt modelId="{C1FFFB2C-4E06-4302-914C-90B55713BD37}" type="pres">
      <dgm:prSet presAssocID="{8D47C41C-4B24-430F-9C95-25D85B6B69C3}" presName="hierRoot2" presStyleCnt="0">
        <dgm:presLayoutVars>
          <dgm:hierBranch val="init"/>
        </dgm:presLayoutVars>
      </dgm:prSet>
      <dgm:spPr/>
    </dgm:pt>
    <dgm:pt modelId="{79973D46-8BF3-470E-91CB-FBEA55988628}" type="pres">
      <dgm:prSet presAssocID="{8D47C41C-4B24-430F-9C95-25D85B6B69C3}" presName="rootComposite" presStyleCnt="0"/>
      <dgm:spPr/>
    </dgm:pt>
    <dgm:pt modelId="{34918111-244D-4307-8B52-404C12C6F72E}" type="pres">
      <dgm:prSet presAssocID="{8D47C41C-4B24-430F-9C95-25D85B6B69C3}" presName="rootText" presStyleLbl="node3" presStyleIdx="8" presStyleCnt="18">
        <dgm:presLayoutVars>
          <dgm:chPref val="3"/>
        </dgm:presLayoutVars>
      </dgm:prSet>
      <dgm:spPr/>
    </dgm:pt>
    <dgm:pt modelId="{EB2EDBF8-FD44-47F1-9159-191EDA3B7A0B}" type="pres">
      <dgm:prSet presAssocID="{8D47C41C-4B24-430F-9C95-25D85B6B69C3}" presName="rootConnector" presStyleLbl="node3" presStyleIdx="8" presStyleCnt="18"/>
      <dgm:spPr/>
    </dgm:pt>
    <dgm:pt modelId="{BFDFCE6A-ECD3-448C-9A68-9622C459E205}" type="pres">
      <dgm:prSet presAssocID="{8D47C41C-4B24-430F-9C95-25D85B6B69C3}" presName="hierChild4" presStyleCnt="0"/>
      <dgm:spPr/>
    </dgm:pt>
    <dgm:pt modelId="{217A58A9-9FA6-43A5-944C-F18CF9F2BE2A}" type="pres">
      <dgm:prSet presAssocID="{8D47C41C-4B24-430F-9C95-25D85B6B69C3}" presName="hierChild5" presStyleCnt="0"/>
      <dgm:spPr/>
    </dgm:pt>
    <dgm:pt modelId="{5BA72461-5CCD-4583-B083-A386EE084951}" type="pres">
      <dgm:prSet presAssocID="{2C78CEEA-56E8-4014-937B-F245C39BE9B9}" presName="Name37" presStyleLbl="parChTrans1D3" presStyleIdx="9" presStyleCnt="18"/>
      <dgm:spPr/>
    </dgm:pt>
    <dgm:pt modelId="{0BC5A6D3-661D-4CFB-A414-617BA0DE753F}" type="pres">
      <dgm:prSet presAssocID="{3ABBA2D4-A933-410E-AAC8-CA4B7B5AEBF1}" presName="hierRoot2" presStyleCnt="0">
        <dgm:presLayoutVars>
          <dgm:hierBranch val="init"/>
        </dgm:presLayoutVars>
      </dgm:prSet>
      <dgm:spPr/>
    </dgm:pt>
    <dgm:pt modelId="{18FFF765-BA73-4C7A-8D41-28834629C028}" type="pres">
      <dgm:prSet presAssocID="{3ABBA2D4-A933-410E-AAC8-CA4B7B5AEBF1}" presName="rootComposite" presStyleCnt="0"/>
      <dgm:spPr/>
    </dgm:pt>
    <dgm:pt modelId="{608E3AA6-CBD3-4352-BF3C-D92815A1438B}" type="pres">
      <dgm:prSet presAssocID="{3ABBA2D4-A933-410E-AAC8-CA4B7B5AEBF1}" presName="rootText" presStyleLbl="node3" presStyleIdx="9" presStyleCnt="18" custScaleY="197943">
        <dgm:presLayoutVars>
          <dgm:chPref val="3"/>
        </dgm:presLayoutVars>
      </dgm:prSet>
      <dgm:spPr/>
    </dgm:pt>
    <dgm:pt modelId="{99B28381-88E4-49FC-9AB0-818D75F0548D}" type="pres">
      <dgm:prSet presAssocID="{3ABBA2D4-A933-410E-AAC8-CA4B7B5AEBF1}" presName="rootConnector" presStyleLbl="node3" presStyleIdx="9" presStyleCnt="18"/>
      <dgm:spPr/>
    </dgm:pt>
    <dgm:pt modelId="{60DE011F-2008-48C6-8E19-F95B7F0E8080}" type="pres">
      <dgm:prSet presAssocID="{3ABBA2D4-A933-410E-AAC8-CA4B7B5AEBF1}" presName="hierChild4" presStyleCnt="0"/>
      <dgm:spPr/>
    </dgm:pt>
    <dgm:pt modelId="{D71B0E41-19DC-4018-93A0-D1CB4010431E}" type="pres">
      <dgm:prSet presAssocID="{3ABBA2D4-A933-410E-AAC8-CA4B7B5AEBF1}" presName="hierChild5" presStyleCnt="0"/>
      <dgm:spPr/>
    </dgm:pt>
    <dgm:pt modelId="{D1823308-B655-44F4-A569-4AE633C028C3}" type="pres">
      <dgm:prSet presAssocID="{86503315-48A9-4461-8315-AAB3185B9B84}" presName="Name37" presStyleLbl="parChTrans1D3" presStyleIdx="10" presStyleCnt="18"/>
      <dgm:spPr/>
    </dgm:pt>
    <dgm:pt modelId="{84AC165F-6089-4CA0-AE3A-7FFF0595A555}" type="pres">
      <dgm:prSet presAssocID="{AAFFD386-BF13-48CD-B050-7B9E4549C50A}" presName="hierRoot2" presStyleCnt="0">
        <dgm:presLayoutVars>
          <dgm:hierBranch val="init"/>
        </dgm:presLayoutVars>
      </dgm:prSet>
      <dgm:spPr/>
    </dgm:pt>
    <dgm:pt modelId="{4B02D877-D1F4-4B1A-9689-98092B0816BC}" type="pres">
      <dgm:prSet presAssocID="{AAFFD386-BF13-48CD-B050-7B9E4549C50A}" presName="rootComposite" presStyleCnt="0"/>
      <dgm:spPr/>
    </dgm:pt>
    <dgm:pt modelId="{80C9FA6D-0AAE-4F94-A4B7-5E6B25D50295}" type="pres">
      <dgm:prSet presAssocID="{AAFFD386-BF13-48CD-B050-7B9E4549C50A}" presName="rootText" presStyleLbl="node3" presStyleIdx="10" presStyleCnt="18">
        <dgm:presLayoutVars>
          <dgm:chPref val="3"/>
        </dgm:presLayoutVars>
      </dgm:prSet>
      <dgm:spPr/>
    </dgm:pt>
    <dgm:pt modelId="{A15C3F79-668A-46FD-ABE4-71C387480E29}" type="pres">
      <dgm:prSet presAssocID="{AAFFD386-BF13-48CD-B050-7B9E4549C50A}" presName="rootConnector" presStyleLbl="node3" presStyleIdx="10" presStyleCnt="18"/>
      <dgm:spPr/>
    </dgm:pt>
    <dgm:pt modelId="{2D010405-81E2-447A-B227-223D8120B24B}" type="pres">
      <dgm:prSet presAssocID="{AAFFD386-BF13-48CD-B050-7B9E4549C50A}" presName="hierChild4" presStyleCnt="0"/>
      <dgm:spPr/>
    </dgm:pt>
    <dgm:pt modelId="{8CDA7342-E667-4FF2-8BBF-DC3F2673F2D6}" type="pres">
      <dgm:prSet presAssocID="{AAFFD386-BF13-48CD-B050-7B9E4549C50A}" presName="hierChild5" presStyleCnt="0"/>
      <dgm:spPr/>
    </dgm:pt>
    <dgm:pt modelId="{2108B945-54A8-4221-AE9E-483F5924A39A}" type="pres">
      <dgm:prSet presAssocID="{F2DC2F17-2C83-48F5-BEBC-A357F48FEA32}" presName="Name37" presStyleLbl="parChTrans1D3" presStyleIdx="11" presStyleCnt="18"/>
      <dgm:spPr/>
    </dgm:pt>
    <dgm:pt modelId="{9E999BC2-4F5C-4D20-A586-445AE986364A}" type="pres">
      <dgm:prSet presAssocID="{BD07EDFD-9F74-4A87-9328-E01C4F4F63FC}" presName="hierRoot2" presStyleCnt="0">
        <dgm:presLayoutVars>
          <dgm:hierBranch val="init"/>
        </dgm:presLayoutVars>
      </dgm:prSet>
      <dgm:spPr/>
    </dgm:pt>
    <dgm:pt modelId="{5D635F5C-544E-42FD-BF9A-AE11498B80B4}" type="pres">
      <dgm:prSet presAssocID="{BD07EDFD-9F74-4A87-9328-E01C4F4F63FC}" presName="rootComposite" presStyleCnt="0"/>
      <dgm:spPr/>
    </dgm:pt>
    <dgm:pt modelId="{24F0AEF9-412C-4451-823C-249FA4E04909}" type="pres">
      <dgm:prSet presAssocID="{BD07EDFD-9F74-4A87-9328-E01C4F4F63FC}" presName="rootText" presStyleLbl="node3" presStyleIdx="11" presStyleCnt="18" custScaleY="163160">
        <dgm:presLayoutVars>
          <dgm:chPref val="3"/>
        </dgm:presLayoutVars>
      </dgm:prSet>
      <dgm:spPr/>
    </dgm:pt>
    <dgm:pt modelId="{109B0388-0E68-48FE-B6D1-55E0F82E7D24}" type="pres">
      <dgm:prSet presAssocID="{BD07EDFD-9F74-4A87-9328-E01C4F4F63FC}" presName="rootConnector" presStyleLbl="node3" presStyleIdx="11" presStyleCnt="18"/>
      <dgm:spPr/>
    </dgm:pt>
    <dgm:pt modelId="{F92520E9-003E-46DB-BD2F-FA4F5BDC133A}" type="pres">
      <dgm:prSet presAssocID="{BD07EDFD-9F74-4A87-9328-E01C4F4F63FC}" presName="hierChild4" presStyleCnt="0"/>
      <dgm:spPr/>
    </dgm:pt>
    <dgm:pt modelId="{0F839604-4274-4B42-9F2A-A8629C7B4FC8}" type="pres">
      <dgm:prSet presAssocID="{BD07EDFD-9F74-4A87-9328-E01C4F4F63FC}" presName="hierChild5" presStyleCnt="0"/>
      <dgm:spPr/>
    </dgm:pt>
    <dgm:pt modelId="{10B7902D-BB65-4EA6-9582-A392292AA5F5}" type="pres">
      <dgm:prSet presAssocID="{E1CBF3A6-186B-4654-8365-313574B229EF}" presName="Name37" presStyleLbl="parChTrans1D3" presStyleIdx="12" presStyleCnt="18"/>
      <dgm:spPr/>
    </dgm:pt>
    <dgm:pt modelId="{81D0D15D-E3DB-4325-BF3C-CA389C6C559D}" type="pres">
      <dgm:prSet presAssocID="{A67C8C86-94B3-44BD-B4C5-2790D5EE31A7}" presName="hierRoot2" presStyleCnt="0">
        <dgm:presLayoutVars>
          <dgm:hierBranch val="init"/>
        </dgm:presLayoutVars>
      </dgm:prSet>
      <dgm:spPr/>
    </dgm:pt>
    <dgm:pt modelId="{4BF4C0CC-6148-4156-902D-F76ECB014759}" type="pres">
      <dgm:prSet presAssocID="{A67C8C86-94B3-44BD-B4C5-2790D5EE31A7}" presName="rootComposite" presStyleCnt="0"/>
      <dgm:spPr/>
    </dgm:pt>
    <dgm:pt modelId="{DED9BBAC-7B2B-420B-A5E7-C3941C694C56}" type="pres">
      <dgm:prSet presAssocID="{A67C8C86-94B3-44BD-B4C5-2790D5EE31A7}" presName="rootText" presStyleLbl="node3" presStyleIdx="12" presStyleCnt="18" custScaleY="204753">
        <dgm:presLayoutVars>
          <dgm:chPref val="3"/>
        </dgm:presLayoutVars>
      </dgm:prSet>
      <dgm:spPr/>
    </dgm:pt>
    <dgm:pt modelId="{F40B8E0F-DE29-4860-AFFA-E50C08CA4AE9}" type="pres">
      <dgm:prSet presAssocID="{A67C8C86-94B3-44BD-B4C5-2790D5EE31A7}" presName="rootConnector" presStyleLbl="node3" presStyleIdx="12" presStyleCnt="18"/>
      <dgm:spPr/>
    </dgm:pt>
    <dgm:pt modelId="{A70E4F36-B139-4D63-B6A0-EBA234D6F048}" type="pres">
      <dgm:prSet presAssocID="{A67C8C86-94B3-44BD-B4C5-2790D5EE31A7}" presName="hierChild4" presStyleCnt="0"/>
      <dgm:spPr/>
    </dgm:pt>
    <dgm:pt modelId="{1EB410CC-3595-4C2D-B7BC-D8EF82736884}" type="pres">
      <dgm:prSet presAssocID="{A67C8C86-94B3-44BD-B4C5-2790D5EE31A7}" presName="hierChild5" presStyleCnt="0"/>
      <dgm:spPr/>
    </dgm:pt>
    <dgm:pt modelId="{BD302634-47EE-467D-B8C1-AA037BDA379C}" type="pres">
      <dgm:prSet presAssocID="{75CC7248-C7C3-4D40-816B-EE947C25E7E2}" presName="hierChild5" presStyleCnt="0"/>
      <dgm:spPr/>
    </dgm:pt>
    <dgm:pt modelId="{D4122B23-A68C-4939-9079-76EB64250070}" type="pres">
      <dgm:prSet presAssocID="{736AC206-54CA-4C63-9997-AC14E9C1F625}" presName="Name37" presStyleLbl="parChTrans1D2" presStyleIdx="3" presStyleCnt="4"/>
      <dgm:spPr/>
    </dgm:pt>
    <dgm:pt modelId="{39DA5FEE-F513-4387-A82D-18554090D7CA}" type="pres">
      <dgm:prSet presAssocID="{9DF11142-88F4-4CEF-9161-DC0DDD0D25CA}" presName="hierRoot2" presStyleCnt="0">
        <dgm:presLayoutVars>
          <dgm:hierBranch val="init"/>
        </dgm:presLayoutVars>
      </dgm:prSet>
      <dgm:spPr/>
    </dgm:pt>
    <dgm:pt modelId="{E8E58343-FF8D-43CF-8C74-F43BC073931C}" type="pres">
      <dgm:prSet presAssocID="{9DF11142-88F4-4CEF-9161-DC0DDD0D25CA}" presName="rootComposite" presStyleCnt="0"/>
      <dgm:spPr/>
    </dgm:pt>
    <dgm:pt modelId="{C957D5D1-174B-4336-A66F-1646B4245FBB}" type="pres">
      <dgm:prSet presAssocID="{9DF11142-88F4-4CEF-9161-DC0DDD0D25CA}" presName="rootText" presStyleLbl="node2" presStyleIdx="3" presStyleCnt="4" custScaleX="171750" custScaleY="99607">
        <dgm:presLayoutVars>
          <dgm:chPref val="3"/>
        </dgm:presLayoutVars>
      </dgm:prSet>
      <dgm:spPr/>
    </dgm:pt>
    <dgm:pt modelId="{4DE157DA-CD48-43F2-A217-4A732A2E3709}" type="pres">
      <dgm:prSet presAssocID="{9DF11142-88F4-4CEF-9161-DC0DDD0D25CA}" presName="rootConnector" presStyleLbl="node2" presStyleIdx="3" presStyleCnt="4"/>
      <dgm:spPr/>
    </dgm:pt>
    <dgm:pt modelId="{63EB488E-C021-4E4B-A2BD-5323A8661798}" type="pres">
      <dgm:prSet presAssocID="{9DF11142-88F4-4CEF-9161-DC0DDD0D25CA}" presName="hierChild4" presStyleCnt="0"/>
      <dgm:spPr/>
    </dgm:pt>
    <dgm:pt modelId="{9AC2BCDA-9B9A-4E12-A433-B050A79A3D95}" type="pres">
      <dgm:prSet presAssocID="{BC2A2E0A-C3E8-45DF-8D51-0B2ED3F52E66}" presName="Name37" presStyleLbl="parChTrans1D3" presStyleIdx="13" presStyleCnt="18"/>
      <dgm:spPr/>
    </dgm:pt>
    <dgm:pt modelId="{AB9D1F5C-D981-46EA-955F-B7E4804239E8}" type="pres">
      <dgm:prSet presAssocID="{AEB7F518-3D69-460C-870F-109F1FCB20C0}" presName="hierRoot2" presStyleCnt="0">
        <dgm:presLayoutVars>
          <dgm:hierBranch val="init"/>
        </dgm:presLayoutVars>
      </dgm:prSet>
      <dgm:spPr/>
    </dgm:pt>
    <dgm:pt modelId="{86D924D8-E2BD-4CC4-A8DA-7EED2A84E385}" type="pres">
      <dgm:prSet presAssocID="{AEB7F518-3D69-460C-870F-109F1FCB20C0}" presName="rootComposite" presStyleCnt="0"/>
      <dgm:spPr/>
    </dgm:pt>
    <dgm:pt modelId="{B8E39D9C-4A8E-4B26-BB87-E988AAAF284A}" type="pres">
      <dgm:prSet presAssocID="{AEB7F518-3D69-460C-870F-109F1FCB20C0}" presName="rootText" presStyleLbl="node3" presStyleIdx="13" presStyleCnt="18" custScaleX="130948" custLinFactNeighborX="2158" custLinFactNeighborY="-1934">
        <dgm:presLayoutVars>
          <dgm:chPref val="3"/>
        </dgm:presLayoutVars>
      </dgm:prSet>
      <dgm:spPr/>
    </dgm:pt>
    <dgm:pt modelId="{46C0E92C-3DBF-4476-8BB6-DE8F657F8610}" type="pres">
      <dgm:prSet presAssocID="{AEB7F518-3D69-460C-870F-109F1FCB20C0}" presName="rootConnector" presStyleLbl="node3" presStyleIdx="13" presStyleCnt="18"/>
      <dgm:spPr/>
    </dgm:pt>
    <dgm:pt modelId="{B1BA5903-FF94-48C5-B67C-CE61AA75B552}" type="pres">
      <dgm:prSet presAssocID="{AEB7F518-3D69-460C-870F-109F1FCB20C0}" presName="hierChild4" presStyleCnt="0"/>
      <dgm:spPr/>
    </dgm:pt>
    <dgm:pt modelId="{868922CD-4477-4731-88F7-6894295950A1}" type="pres">
      <dgm:prSet presAssocID="{29E64854-3905-4194-B313-770749010B84}" presName="Name37" presStyleLbl="parChTrans1D4" presStyleIdx="4" presStyleCnt="7"/>
      <dgm:spPr/>
    </dgm:pt>
    <dgm:pt modelId="{3406ABC7-4FAA-4FF8-A463-9069C531E505}" type="pres">
      <dgm:prSet presAssocID="{EFA2C941-A2C2-48A6-914A-6969E082316B}" presName="hierRoot2" presStyleCnt="0">
        <dgm:presLayoutVars>
          <dgm:hierBranch val="init"/>
        </dgm:presLayoutVars>
      </dgm:prSet>
      <dgm:spPr/>
    </dgm:pt>
    <dgm:pt modelId="{42B0BF8D-0111-43E8-9B4A-98EFF6861C93}" type="pres">
      <dgm:prSet presAssocID="{EFA2C941-A2C2-48A6-914A-6969E082316B}" presName="rootComposite" presStyleCnt="0"/>
      <dgm:spPr/>
    </dgm:pt>
    <dgm:pt modelId="{175B30FF-1B20-4EBB-962C-A53AF2DCA3C6}" type="pres">
      <dgm:prSet presAssocID="{EFA2C941-A2C2-48A6-914A-6969E082316B}" presName="rootText" presStyleLbl="node4" presStyleIdx="4" presStyleCnt="7">
        <dgm:presLayoutVars>
          <dgm:chPref val="3"/>
        </dgm:presLayoutVars>
      </dgm:prSet>
      <dgm:spPr/>
    </dgm:pt>
    <dgm:pt modelId="{EF60CB40-DE73-4276-9850-80AEC89C372E}" type="pres">
      <dgm:prSet presAssocID="{EFA2C941-A2C2-48A6-914A-6969E082316B}" presName="rootConnector" presStyleLbl="node4" presStyleIdx="4" presStyleCnt="7"/>
      <dgm:spPr/>
    </dgm:pt>
    <dgm:pt modelId="{97DA8BD7-3F91-466F-8121-A39882FB8D39}" type="pres">
      <dgm:prSet presAssocID="{EFA2C941-A2C2-48A6-914A-6969E082316B}" presName="hierChild4" presStyleCnt="0"/>
      <dgm:spPr/>
    </dgm:pt>
    <dgm:pt modelId="{688CF8A9-6DB1-4FA8-8BC7-B1F13268BD9C}" type="pres">
      <dgm:prSet presAssocID="{EFA2C941-A2C2-48A6-914A-6969E082316B}" presName="hierChild5" presStyleCnt="0"/>
      <dgm:spPr/>
    </dgm:pt>
    <dgm:pt modelId="{A6A52870-F9F0-49CB-BBDB-F03D333CB969}" type="pres">
      <dgm:prSet presAssocID="{FAAC39AC-9D89-495C-A8D4-F760788ADD3D}" presName="Name37" presStyleLbl="parChTrans1D4" presStyleIdx="5" presStyleCnt="7"/>
      <dgm:spPr/>
    </dgm:pt>
    <dgm:pt modelId="{EF560DB0-207E-48A1-867B-6151A0F526D6}" type="pres">
      <dgm:prSet presAssocID="{9E1ABD90-1A22-4F45-8521-633E82D74302}" presName="hierRoot2" presStyleCnt="0">
        <dgm:presLayoutVars>
          <dgm:hierBranch val="init"/>
        </dgm:presLayoutVars>
      </dgm:prSet>
      <dgm:spPr/>
    </dgm:pt>
    <dgm:pt modelId="{090D13B9-7161-4223-8C49-B23EDE0B6EFC}" type="pres">
      <dgm:prSet presAssocID="{9E1ABD90-1A22-4F45-8521-633E82D74302}" presName="rootComposite" presStyleCnt="0"/>
      <dgm:spPr/>
    </dgm:pt>
    <dgm:pt modelId="{CCACFB6F-CD3E-497D-B32A-9AD6D218A582}" type="pres">
      <dgm:prSet presAssocID="{9E1ABD90-1A22-4F45-8521-633E82D74302}" presName="rootText" presStyleLbl="node4" presStyleIdx="5" presStyleCnt="7">
        <dgm:presLayoutVars>
          <dgm:chPref val="3"/>
        </dgm:presLayoutVars>
      </dgm:prSet>
      <dgm:spPr/>
    </dgm:pt>
    <dgm:pt modelId="{96315066-9FB8-4621-8B8B-822E162A653D}" type="pres">
      <dgm:prSet presAssocID="{9E1ABD90-1A22-4F45-8521-633E82D74302}" presName="rootConnector" presStyleLbl="node4" presStyleIdx="5" presStyleCnt="7"/>
      <dgm:spPr/>
    </dgm:pt>
    <dgm:pt modelId="{8D6A2537-9525-4CC0-B19C-D98064F0A31F}" type="pres">
      <dgm:prSet presAssocID="{9E1ABD90-1A22-4F45-8521-633E82D74302}" presName="hierChild4" presStyleCnt="0"/>
      <dgm:spPr/>
    </dgm:pt>
    <dgm:pt modelId="{FAE1EB38-5AB9-4BDC-ADE0-16A277289149}" type="pres">
      <dgm:prSet presAssocID="{9E1ABD90-1A22-4F45-8521-633E82D74302}" presName="hierChild5" presStyleCnt="0"/>
      <dgm:spPr/>
    </dgm:pt>
    <dgm:pt modelId="{5B739CB1-E38D-4635-AF79-4410F56B238D}" type="pres">
      <dgm:prSet presAssocID="{735B18E4-B8B7-4864-A0FA-5A0B180A96D9}" presName="Name37" presStyleLbl="parChTrans1D4" presStyleIdx="6" presStyleCnt="7"/>
      <dgm:spPr/>
    </dgm:pt>
    <dgm:pt modelId="{424C9CDA-469F-4F26-BCAB-4D8B5DAF296B}" type="pres">
      <dgm:prSet presAssocID="{CFFBF1A5-2461-4805-ADC0-A23FA734B6FD}" presName="hierRoot2" presStyleCnt="0">
        <dgm:presLayoutVars>
          <dgm:hierBranch val="init"/>
        </dgm:presLayoutVars>
      </dgm:prSet>
      <dgm:spPr/>
    </dgm:pt>
    <dgm:pt modelId="{745D52C6-A159-4B9C-9D8A-67AC2D7A8CB1}" type="pres">
      <dgm:prSet presAssocID="{CFFBF1A5-2461-4805-ADC0-A23FA734B6FD}" presName="rootComposite" presStyleCnt="0"/>
      <dgm:spPr/>
    </dgm:pt>
    <dgm:pt modelId="{519E0089-0C33-4C60-8A25-C695814B102D}" type="pres">
      <dgm:prSet presAssocID="{CFFBF1A5-2461-4805-ADC0-A23FA734B6FD}" presName="rootText" presStyleLbl="node4" presStyleIdx="6" presStyleCnt="7">
        <dgm:presLayoutVars>
          <dgm:chPref val="3"/>
        </dgm:presLayoutVars>
      </dgm:prSet>
      <dgm:spPr/>
    </dgm:pt>
    <dgm:pt modelId="{3762A2D7-4011-4DAE-96AA-23AEB460274E}" type="pres">
      <dgm:prSet presAssocID="{CFFBF1A5-2461-4805-ADC0-A23FA734B6FD}" presName="rootConnector" presStyleLbl="node4" presStyleIdx="6" presStyleCnt="7"/>
      <dgm:spPr/>
    </dgm:pt>
    <dgm:pt modelId="{C642264D-E3EF-4783-9CDC-025D148538B2}" type="pres">
      <dgm:prSet presAssocID="{CFFBF1A5-2461-4805-ADC0-A23FA734B6FD}" presName="hierChild4" presStyleCnt="0"/>
      <dgm:spPr/>
    </dgm:pt>
    <dgm:pt modelId="{5E33677A-D2FB-4DA5-9E72-B48859D350B0}" type="pres">
      <dgm:prSet presAssocID="{CFFBF1A5-2461-4805-ADC0-A23FA734B6FD}" presName="hierChild5" presStyleCnt="0"/>
      <dgm:spPr/>
    </dgm:pt>
    <dgm:pt modelId="{BE97C728-90C2-44A4-8E64-5EFDBC0B25A5}" type="pres">
      <dgm:prSet presAssocID="{AEB7F518-3D69-460C-870F-109F1FCB20C0}" presName="hierChild5" presStyleCnt="0"/>
      <dgm:spPr/>
    </dgm:pt>
    <dgm:pt modelId="{21357DD6-CAA6-432F-83A2-4E9432DB5D19}" type="pres">
      <dgm:prSet presAssocID="{3BB008AF-77D6-4E46-B2AC-BDA9B7D6A67F}" presName="Name37" presStyleLbl="parChTrans1D3" presStyleIdx="14" presStyleCnt="18"/>
      <dgm:spPr/>
    </dgm:pt>
    <dgm:pt modelId="{29FBABC1-3C53-4C2E-912F-64020FF3BFD5}" type="pres">
      <dgm:prSet presAssocID="{519EB3DB-CD7A-4A60-BDE3-63FE7E4DD268}" presName="hierRoot2" presStyleCnt="0">
        <dgm:presLayoutVars>
          <dgm:hierBranch val="init"/>
        </dgm:presLayoutVars>
      </dgm:prSet>
      <dgm:spPr/>
    </dgm:pt>
    <dgm:pt modelId="{6719800B-55A7-4E9F-B3BB-20345B1975DA}" type="pres">
      <dgm:prSet presAssocID="{519EB3DB-CD7A-4A60-BDE3-63FE7E4DD268}" presName="rootComposite" presStyleCnt="0"/>
      <dgm:spPr/>
    </dgm:pt>
    <dgm:pt modelId="{18429EED-429B-458A-BDC8-2C1F7B1337EF}" type="pres">
      <dgm:prSet presAssocID="{519EB3DB-CD7A-4A60-BDE3-63FE7E4DD268}" presName="rootText" presStyleLbl="node3" presStyleIdx="14" presStyleCnt="18" custScaleX="132960" custScaleY="144551">
        <dgm:presLayoutVars>
          <dgm:chPref val="3"/>
        </dgm:presLayoutVars>
      </dgm:prSet>
      <dgm:spPr/>
    </dgm:pt>
    <dgm:pt modelId="{C39CE91B-AA55-4D3D-A839-793500C82B06}" type="pres">
      <dgm:prSet presAssocID="{519EB3DB-CD7A-4A60-BDE3-63FE7E4DD268}" presName="rootConnector" presStyleLbl="node3" presStyleIdx="14" presStyleCnt="18"/>
      <dgm:spPr/>
    </dgm:pt>
    <dgm:pt modelId="{58EEBD3C-EE2F-4E0B-ABDB-6C79C2E20C0C}" type="pres">
      <dgm:prSet presAssocID="{519EB3DB-CD7A-4A60-BDE3-63FE7E4DD268}" presName="hierChild4" presStyleCnt="0"/>
      <dgm:spPr/>
    </dgm:pt>
    <dgm:pt modelId="{75D3C95B-F1E0-4F46-9949-274EAA892965}" type="pres">
      <dgm:prSet presAssocID="{519EB3DB-CD7A-4A60-BDE3-63FE7E4DD268}" presName="hierChild5" presStyleCnt="0"/>
      <dgm:spPr/>
    </dgm:pt>
    <dgm:pt modelId="{D3524F5F-5C12-46EF-8CCA-991F6D01B21C}" type="pres">
      <dgm:prSet presAssocID="{28D5F1E7-B0EF-45B0-8904-4E3FE3EC8451}" presName="Name37" presStyleLbl="parChTrans1D3" presStyleIdx="15" presStyleCnt="18"/>
      <dgm:spPr/>
    </dgm:pt>
    <dgm:pt modelId="{02917335-A0FD-4785-9DDC-8203FCB92564}" type="pres">
      <dgm:prSet presAssocID="{1DE35096-3021-4BA8-9A95-A590692A6536}" presName="hierRoot2" presStyleCnt="0">
        <dgm:presLayoutVars>
          <dgm:hierBranch val="init"/>
        </dgm:presLayoutVars>
      </dgm:prSet>
      <dgm:spPr/>
    </dgm:pt>
    <dgm:pt modelId="{81AC1238-F72B-46D4-8000-F274AB27053E}" type="pres">
      <dgm:prSet presAssocID="{1DE35096-3021-4BA8-9A95-A590692A6536}" presName="rootComposite" presStyleCnt="0"/>
      <dgm:spPr/>
    </dgm:pt>
    <dgm:pt modelId="{BB0D0EC5-1198-4CB0-BF6B-6FEF4D538418}" type="pres">
      <dgm:prSet presAssocID="{1DE35096-3021-4BA8-9A95-A590692A6536}" presName="rootText" presStyleLbl="node3" presStyleIdx="15" presStyleCnt="18" custScaleX="143477" custScaleY="143964">
        <dgm:presLayoutVars>
          <dgm:chPref val="3"/>
        </dgm:presLayoutVars>
      </dgm:prSet>
      <dgm:spPr/>
    </dgm:pt>
    <dgm:pt modelId="{B20EC8AB-D8A3-4C82-B896-74430D0CFBF4}" type="pres">
      <dgm:prSet presAssocID="{1DE35096-3021-4BA8-9A95-A590692A6536}" presName="rootConnector" presStyleLbl="node3" presStyleIdx="15" presStyleCnt="18"/>
      <dgm:spPr/>
    </dgm:pt>
    <dgm:pt modelId="{AB12D889-03FC-499E-B5A8-DDF8A2A01441}" type="pres">
      <dgm:prSet presAssocID="{1DE35096-3021-4BA8-9A95-A590692A6536}" presName="hierChild4" presStyleCnt="0"/>
      <dgm:spPr/>
    </dgm:pt>
    <dgm:pt modelId="{BE9AEDD6-55FC-4BF0-8016-0A7C1C2C155B}" type="pres">
      <dgm:prSet presAssocID="{1DE35096-3021-4BA8-9A95-A590692A6536}" presName="hierChild5" presStyleCnt="0"/>
      <dgm:spPr/>
    </dgm:pt>
    <dgm:pt modelId="{032F83F1-AD4B-493E-9977-9C9ECBB4B5A7}" type="pres">
      <dgm:prSet presAssocID="{229D104F-0175-40B9-96D4-A2C2F8FCA2B1}" presName="Name37" presStyleLbl="parChTrans1D3" presStyleIdx="16" presStyleCnt="18"/>
      <dgm:spPr/>
    </dgm:pt>
    <dgm:pt modelId="{E78CD5F3-51FC-46A8-A985-9BE4B2DAE081}" type="pres">
      <dgm:prSet presAssocID="{EB4BE6A4-67DE-44C1-A03C-716EF56272A9}" presName="hierRoot2" presStyleCnt="0">
        <dgm:presLayoutVars>
          <dgm:hierBranch val="init"/>
        </dgm:presLayoutVars>
      </dgm:prSet>
      <dgm:spPr/>
    </dgm:pt>
    <dgm:pt modelId="{63C6F684-EA4F-4924-B00C-8FE18B9CB5B8}" type="pres">
      <dgm:prSet presAssocID="{EB4BE6A4-67DE-44C1-A03C-716EF56272A9}" presName="rootComposite" presStyleCnt="0"/>
      <dgm:spPr/>
    </dgm:pt>
    <dgm:pt modelId="{5765F189-621A-4A07-BFC9-825371D59CD5}" type="pres">
      <dgm:prSet presAssocID="{EB4BE6A4-67DE-44C1-A03C-716EF56272A9}" presName="rootText" presStyleLbl="node3" presStyleIdx="16" presStyleCnt="18" custScaleY="144551">
        <dgm:presLayoutVars>
          <dgm:chPref val="3"/>
        </dgm:presLayoutVars>
      </dgm:prSet>
      <dgm:spPr/>
    </dgm:pt>
    <dgm:pt modelId="{DAE22A4C-733B-4B12-8834-8024F8BF2516}" type="pres">
      <dgm:prSet presAssocID="{EB4BE6A4-67DE-44C1-A03C-716EF56272A9}" presName="rootConnector" presStyleLbl="node3" presStyleIdx="16" presStyleCnt="18"/>
      <dgm:spPr/>
    </dgm:pt>
    <dgm:pt modelId="{A0648F24-F1FA-41AE-A5E3-730EF74B4A31}" type="pres">
      <dgm:prSet presAssocID="{EB4BE6A4-67DE-44C1-A03C-716EF56272A9}" presName="hierChild4" presStyleCnt="0"/>
      <dgm:spPr/>
    </dgm:pt>
    <dgm:pt modelId="{EF7B64D7-54E6-4202-9CEE-301DEE127C13}" type="pres">
      <dgm:prSet presAssocID="{EB4BE6A4-67DE-44C1-A03C-716EF56272A9}" presName="hierChild5" presStyleCnt="0"/>
      <dgm:spPr/>
    </dgm:pt>
    <dgm:pt modelId="{658A970C-3487-4B60-AF6F-4C0DFAD13D0E}" type="pres">
      <dgm:prSet presAssocID="{A8F5BF6D-59ED-4256-A79B-60CC6B2A9FF4}" presName="Name37" presStyleLbl="parChTrans1D3" presStyleIdx="17" presStyleCnt="18"/>
      <dgm:spPr/>
    </dgm:pt>
    <dgm:pt modelId="{8A55692E-EA50-486B-B091-D7B99030AF26}" type="pres">
      <dgm:prSet presAssocID="{8FA3AF3A-657A-4978-A6DA-16CAC982C905}" presName="hierRoot2" presStyleCnt="0">
        <dgm:presLayoutVars>
          <dgm:hierBranch val="init"/>
        </dgm:presLayoutVars>
      </dgm:prSet>
      <dgm:spPr/>
    </dgm:pt>
    <dgm:pt modelId="{9CF06484-2C01-4113-92E8-BDA1E889819F}" type="pres">
      <dgm:prSet presAssocID="{8FA3AF3A-657A-4978-A6DA-16CAC982C905}" presName="rootComposite" presStyleCnt="0"/>
      <dgm:spPr/>
    </dgm:pt>
    <dgm:pt modelId="{C7536070-9716-4483-A9C4-A95794CA9475}" type="pres">
      <dgm:prSet presAssocID="{8FA3AF3A-657A-4978-A6DA-16CAC982C905}" presName="rootText" presStyleLbl="node3" presStyleIdx="17" presStyleCnt="18" custScaleY="144551">
        <dgm:presLayoutVars>
          <dgm:chPref val="3"/>
        </dgm:presLayoutVars>
      </dgm:prSet>
      <dgm:spPr/>
    </dgm:pt>
    <dgm:pt modelId="{40F49730-1C4B-454F-8479-FBFF6B3CD295}" type="pres">
      <dgm:prSet presAssocID="{8FA3AF3A-657A-4978-A6DA-16CAC982C905}" presName="rootConnector" presStyleLbl="node3" presStyleIdx="17" presStyleCnt="18"/>
      <dgm:spPr/>
    </dgm:pt>
    <dgm:pt modelId="{6DCB848F-8476-4CE5-BB38-1ADD096D50CC}" type="pres">
      <dgm:prSet presAssocID="{8FA3AF3A-657A-4978-A6DA-16CAC982C905}" presName="hierChild4" presStyleCnt="0"/>
      <dgm:spPr/>
    </dgm:pt>
    <dgm:pt modelId="{EA404B31-766F-4915-9DF8-0BAF66D5D895}" type="pres">
      <dgm:prSet presAssocID="{8FA3AF3A-657A-4978-A6DA-16CAC982C905}" presName="hierChild5" presStyleCnt="0"/>
      <dgm:spPr/>
    </dgm:pt>
    <dgm:pt modelId="{B27676D0-6D2D-4FB8-B1E7-FE0E474041DD}" type="pres">
      <dgm:prSet presAssocID="{9DF11142-88F4-4CEF-9161-DC0DDD0D25CA}" presName="hierChild5" presStyleCnt="0"/>
      <dgm:spPr/>
    </dgm:pt>
    <dgm:pt modelId="{F7E37F14-0D13-4F04-8245-03F10876A52F}" type="pres">
      <dgm:prSet presAssocID="{CBD04796-048D-4383-A0D4-22FFA6B8E5E0}" presName="hierChild3" presStyleCnt="0"/>
      <dgm:spPr/>
    </dgm:pt>
  </dgm:ptLst>
  <dgm:cxnLst>
    <dgm:cxn modelId="{1C232B00-12DF-4B40-9185-0215BF6B7C6F}" type="presOf" srcId="{28D5F1E7-B0EF-45B0-8904-4E3FE3EC8451}" destId="{D3524F5F-5C12-46EF-8CCA-991F6D01B21C}" srcOrd="0" destOrd="0" presId="urn:microsoft.com/office/officeart/2005/8/layout/orgChart1"/>
    <dgm:cxn modelId="{2FDAB600-2A7C-481A-9574-2E2B27CC41CA}" type="presOf" srcId="{CFFBF1A5-2461-4805-ADC0-A23FA734B6FD}" destId="{519E0089-0C33-4C60-8A25-C695814B102D}" srcOrd="0" destOrd="0" presId="urn:microsoft.com/office/officeart/2005/8/layout/orgChart1"/>
    <dgm:cxn modelId="{27678105-DB79-40D1-AEEC-D4270BC5545A}" type="presOf" srcId="{CBD04796-048D-4383-A0D4-22FFA6B8E5E0}" destId="{85FFA7AD-8980-4307-AA92-4F83C0275C12}" srcOrd="0" destOrd="0" presId="urn:microsoft.com/office/officeart/2005/8/layout/orgChart1"/>
    <dgm:cxn modelId="{31FC5408-D4A9-46FC-89F9-490E5464ED2A}" type="presOf" srcId="{AEB7F518-3D69-460C-870F-109F1FCB20C0}" destId="{B8E39D9C-4A8E-4B26-BB87-E988AAAF284A}" srcOrd="0" destOrd="0" presId="urn:microsoft.com/office/officeart/2005/8/layout/orgChart1"/>
    <dgm:cxn modelId="{52DB5A0B-7729-460D-912D-2417D6E7EA67}" type="presOf" srcId="{36E9CFE9-DEDD-4811-BA36-C2391403829D}" destId="{945AFFBF-C4D8-453C-9FC7-31D303E74728}" srcOrd="1" destOrd="0" presId="urn:microsoft.com/office/officeart/2005/8/layout/orgChart1"/>
    <dgm:cxn modelId="{8ED81D10-6B3A-487F-94DA-B78F7F8FD0FF}" type="presOf" srcId="{4CDFC1BF-7883-4456-806F-45112D4B525A}" destId="{E415AE42-4F72-4FD8-A65A-9682A6BA5F46}" srcOrd="1" destOrd="0" presId="urn:microsoft.com/office/officeart/2005/8/layout/orgChart1"/>
    <dgm:cxn modelId="{418E7C13-A09F-45DE-BF60-B59AC8B6B4A6}" type="presOf" srcId="{29E64854-3905-4194-B313-770749010B84}" destId="{868922CD-4477-4731-88F7-6894295950A1}" srcOrd="0" destOrd="0" presId="urn:microsoft.com/office/officeart/2005/8/layout/orgChart1"/>
    <dgm:cxn modelId="{35E8BF13-8449-4DE1-B403-A4730B52F7C7}" type="presOf" srcId="{BE7B2825-DAF1-4EA7-A80D-3BA528F64CDF}" destId="{33536007-E59F-4E8D-A48F-8D948835397B}" srcOrd="1" destOrd="0" presId="urn:microsoft.com/office/officeart/2005/8/layout/orgChart1"/>
    <dgm:cxn modelId="{D872C517-C20C-469C-9721-AAFD51136BC4}" type="presOf" srcId="{377891AE-B9B9-4055-8573-3D7BB660B137}" destId="{F8F7C3A8-8B9F-4682-8CB9-27B1961CB612}" srcOrd="0" destOrd="0" presId="urn:microsoft.com/office/officeart/2005/8/layout/orgChart1"/>
    <dgm:cxn modelId="{653DF41B-E494-42E9-B5FD-B308131B77E9}" srcId="{CBD04796-048D-4383-A0D4-22FFA6B8E5E0}" destId="{87EC9A11-9647-44A4-A7C3-8BFD99694B4F}" srcOrd="0" destOrd="0" parTransId="{246EF1F7-ED21-4047-B37D-6057688B0735}" sibTransId="{E2F7DC03-3D0D-495F-A449-854A0D548C4C}"/>
    <dgm:cxn modelId="{49F2BF1C-B391-4BC1-BDC1-5B3890FEF70D}" type="presOf" srcId="{CBD04796-048D-4383-A0D4-22FFA6B8E5E0}" destId="{18F0D1FD-D05F-43F9-9242-B9303D56F78F}" srcOrd="1" destOrd="0" presId="urn:microsoft.com/office/officeart/2005/8/layout/orgChart1"/>
    <dgm:cxn modelId="{461F8C1E-9C80-4B7D-B659-6DA4F8C88067}" type="presOf" srcId="{C8B59B62-EDC8-489A-BE6A-165DCABD0256}" destId="{D8E76FCE-8CAC-433A-947A-186D9C85281F}" srcOrd="0" destOrd="0" presId="urn:microsoft.com/office/officeart/2005/8/layout/orgChart1"/>
    <dgm:cxn modelId="{D1E5012A-637C-4FB4-93E6-92AFCDD1AE54}" type="presOf" srcId="{AAFFD386-BF13-48CD-B050-7B9E4549C50A}" destId="{A15C3F79-668A-46FD-ABE4-71C387480E29}" srcOrd="1" destOrd="0" presId="urn:microsoft.com/office/officeart/2005/8/layout/orgChart1"/>
    <dgm:cxn modelId="{7B1F0F2C-0E7B-46B6-A7E8-01FC70A21EFE}" type="presOf" srcId="{2C78CEEA-56E8-4014-937B-F245C39BE9B9}" destId="{5BA72461-5CCD-4583-B083-A386EE084951}" srcOrd="0" destOrd="0" presId="urn:microsoft.com/office/officeart/2005/8/layout/orgChart1"/>
    <dgm:cxn modelId="{0B570631-189E-4EA5-B275-E3FAB03D7C80}" type="presOf" srcId="{3FBFF01F-4AC4-4A4B-8FAE-EBD0F8C2E232}" destId="{622B55C5-A331-41B7-B091-EE6CDD6D06D5}" srcOrd="0" destOrd="0" presId="urn:microsoft.com/office/officeart/2005/8/layout/orgChart1"/>
    <dgm:cxn modelId="{B7ED2533-F8BA-4FD2-86B4-69943BD02172}" type="presOf" srcId="{9E1ABD90-1A22-4F45-8521-633E82D74302}" destId="{96315066-9FB8-4621-8B8B-822E162A653D}" srcOrd="1" destOrd="0" presId="urn:microsoft.com/office/officeart/2005/8/layout/orgChart1"/>
    <dgm:cxn modelId="{0EB49433-35F2-44BD-BAC0-073550A470AD}" type="presOf" srcId="{519EB3DB-CD7A-4A60-BDE3-63FE7E4DD268}" destId="{C39CE91B-AA55-4D3D-A839-793500C82B06}" srcOrd="1" destOrd="0" presId="urn:microsoft.com/office/officeart/2005/8/layout/orgChart1"/>
    <dgm:cxn modelId="{F5734B35-451E-46D2-A74D-1B2E51733154}" srcId="{C801B6C1-CE05-4488-8FE6-9807643D1030}" destId="{061CC37D-36B7-4129-AE46-C1622BC0D378}" srcOrd="2" destOrd="0" parTransId="{809567A1-B67A-4D6D-94F3-3A4E362E1CF2}" sibTransId="{501BD408-C01B-4B55-8698-64B2A7D3C678}"/>
    <dgm:cxn modelId="{EE523537-65DB-4838-B368-B84E2B5FD644}" type="presOf" srcId="{28D53AD4-9953-48AE-BFC7-6E31D9367F7A}" destId="{E9004548-4EF6-43E4-96F8-B876A59F775F}" srcOrd="0" destOrd="0" presId="urn:microsoft.com/office/officeart/2005/8/layout/orgChart1"/>
    <dgm:cxn modelId="{FB002B3D-C6C1-4CB9-A1D1-D8F106ADBFFC}" type="presOf" srcId="{736AC206-54CA-4C63-9997-AC14E9C1F625}" destId="{D4122B23-A68C-4939-9079-76EB64250070}" srcOrd="0" destOrd="0" presId="urn:microsoft.com/office/officeart/2005/8/layout/orgChart1"/>
    <dgm:cxn modelId="{576C2F3E-CDE9-4153-8FFF-859FF1302B71}" srcId="{9DF11142-88F4-4CEF-9161-DC0DDD0D25CA}" destId="{8FA3AF3A-657A-4978-A6DA-16CAC982C905}" srcOrd="4" destOrd="0" parTransId="{A8F5BF6D-59ED-4256-A79B-60CC6B2A9FF4}" sibTransId="{11BAC16E-20CC-4982-9ED1-AA7089DB98AA}"/>
    <dgm:cxn modelId="{5E03AA5B-8D19-4510-AA8C-C74BEB7DD53B}" srcId="{377891AE-B9B9-4055-8573-3D7BB660B137}" destId="{28D53AD4-9953-48AE-BFC7-6E31D9367F7A}" srcOrd="0" destOrd="0" parTransId="{C8B59B62-EDC8-489A-BE6A-165DCABD0256}" sibTransId="{C35BDBF8-C360-413D-B44B-A39E1DEA9EF7}"/>
    <dgm:cxn modelId="{E0A5565D-B84F-4E66-AF04-AE0947E5E184}" type="presOf" srcId="{3ABBA2D4-A933-410E-AAC8-CA4B7B5AEBF1}" destId="{608E3AA6-CBD3-4352-BF3C-D92815A1438B}" srcOrd="0" destOrd="0" presId="urn:microsoft.com/office/officeart/2005/8/layout/orgChart1"/>
    <dgm:cxn modelId="{096D435E-1D04-48C8-AB3A-EB9B0D4120A3}" type="presOf" srcId="{2D9A18D9-9C17-4780-995D-B4BC87C95692}" destId="{B9A16395-E057-40A9-95C9-D5141B5BE313}" srcOrd="0" destOrd="0" presId="urn:microsoft.com/office/officeart/2005/8/layout/orgChart1"/>
    <dgm:cxn modelId="{C582C95E-8B20-4889-A0E4-0561089F2F80}" type="presOf" srcId="{A67C8C86-94B3-44BD-B4C5-2790D5EE31A7}" destId="{DED9BBAC-7B2B-420B-A5E7-C3941C694C56}" srcOrd="0" destOrd="0" presId="urn:microsoft.com/office/officeart/2005/8/layout/orgChart1"/>
    <dgm:cxn modelId="{1D67515F-C7B6-4E99-9519-1E268F0EC82D}" type="presOf" srcId="{809567A1-B67A-4D6D-94F3-3A4E362E1CF2}" destId="{ABE04753-748D-4774-9C23-85476BD7CEC5}" srcOrd="0" destOrd="0" presId="urn:microsoft.com/office/officeart/2005/8/layout/orgChart1"/>
    <dgm:cxn modelId="{42BDD65F-5036-49A5-920A-8D6FE78CCDF8}" type="presOf" srcId="{BE7B2825-DAF1-4EA7-A80D-3BA528F64CDF}" destId="{58675532-A1C6-49FD-94E6-C6E01651A786}" srcOrd="0" destOrd="0" presId="urn:microsoft.com/office/officeart/2005/8/layout/orgChart1"/>
    <dgm:cxn modelId="{14002262-1524-4C2D-BBEE-9B93ABC1191C}" type="presOf" srcId="{326580B6-C9EA-4F2A-8B1A-9EF301F1AE29}" destId="{9353D926-186B-441E-ABA8-C74422EE3CA1}" srcOrd="1" destOrd="0" presId="urn:microsoft.com/office/officeart/2005/8/layout/orgChart1"/>
    <dgm:cxn modelId="{F6005042-AF4D-4545-90F0-A170B52F3BBD}" srcId="{9DF11142-88F4-4CEF-9161-DC0DDD0D25CA}" destId="{EB4BE6A4-67DE-44C1-A03C-716EF56272A9}" srcOrd="3" destOrd="0" parTransId="{229D104F-0175-40B9-96D4-A2C2F8FCA2B1}" sibTransId="{C1FF2882-FF9E-4582-B885-ABC5E6486990}"/>
    <dgm:cxn modelId="{6CB7CB42-034F-4A3D-9E56-31E0E5C245C3}" type="presOf" srcId="{9E1ABD90-1A22-4F45-8521-633E82D74302}" destId="{CCACFB6F-CD3E-497D-B32A-9AD6D218A582}" srcOrd="0" destOrd="0" presId="urn:microsoft.com/office/officeart/2005/8/layout/orgChart1"/>
    <dgm:cxn modelId="{DE970A63-757C-40D0-956D-F167BAEBC32B}" type="presOf" srcId="{28D53AD4-9953-48AE-BFC7-6E31D9367F7A}" destId="{E0F6EB5D-BEC3-4ABB-BBEA-2C08E1A38A5F}" srcOrd="1" destOrd="0" presId="urn:microsoft.com/office/officeart/2005/8/layout/orgChart1"/>
    <dgm:cxn modelId="{300D2D43-9C9E-4CB9-9E23-58747E607726}" srcId="{87EC9A11-9647-44A4-A7C3-8BFD99694B4F}" destId="{36E9CFE9-DEDD-4811-BA36-C2391403829D}" srcOrd="0" destOrd="0" parTransId="{657E15C9-434F-4FB0-8DCC-2829F580D19D}" sibTransId="{0849E47D-92F5-44F0-BA85-4E92F994FDFA}"/>
    <dgm:cxn modelId="{10FF5F63-EC19-4C0B-BEC8-CFFC5DF320D8}" type="presOf" srcId="{8D47C41C-4B24-430F-9C95-25D85B6B69C3}" destId="{EB2EDBF8-FD44-47F1-9159-191EDA3B7A0B}" srcOrd="1" destOrd="0" presId="urn:microsoft.com/office/officeart/2005/8/layout/orgChart1"/>
    <dgm:cxn modelId="{BD7DA964-DAD3-4AA3-852B-05A57EFE94BA}" srcId="{87EC9A11-9647-44A4-A7C3-8BFD99694B4F}" destId="{CCD82C16-A997-499F-B700-B722526CA8D2}" srcOrd="2" destOrd="0" parTransId="{17BCBDBD-416B-4F7B-94B9-CF96E31EDF39}" sibTransId="{307921AB-6C35-4934-B7B9-3531C3102601}"/>
    <dgm:cxn modelId="{25BD4645-C732-4AF0-891C-23235684685C}" type="presOf" srcId="{87EC9A11-9647-44A4-A7C3-8BFD99694B4F}" destId="{0E7B7CBD-7D65-41FE-8E19-AD322143A645}" srcOrd="0" destOrd="0" presId="urn:microsoft.com/office/officeart/2005/8/layout/orgChart1"/>
    <dgm:cxn modelId="{194AEE45-76C3-4997-9BA6-2C7B97BBEDD3}" type="presOf" srcId="{F2DC2F17-2C83-48F5-BEBC-A357F48FEA32}" destId="{2108B945-54A8-4221-AE9E-483F5924A39A}" srcOrd="0" destOrd="0" presId="urn:microsoft.com/office/officeart/2005/8/layout/orgChart1"/>
    <dgm:cxn modelId="{2063F765-D761-4BB9-9ADB-201AAD68981B}" type="presOf" srcId="{EB4BE6A4-67DE-44C1-A03C-716EF56272A9}" destId="{5765F189-621A-4A07-BFC9-825371D59CD5}" srcOrd="0" destOrd="0" presId="urn:microsoft.com/office/officeart/2005/8/layout/orgChart1"/>
    <dgm:cxn modelId="{1AB5DF46-FD2F-4704-A109-3D59AC7F0FC2}" type="presOf" srcId="{657E15C9-434F-4FB0-8DCC-2829F580D19D}" destId="{CB9A73AE-37DC-4260-886D-9E6244D0E2B0}" srcOrd="0" destOrd="0" presId="urn:microsoft.com/office/officeart/2005/8/layout/orgChart1"/>
    <dgm:cxn modelId="{BBABA148-C7DA-40D5-8CAC-D6825AEF8528}" srcId="{C801B6C1-CE05-4488-8FE6-9807643D1030}" destId="{3FBFF01F-4AC4-4A4B-8FAE-EBD0F8C2E232}" srcOrd="0" destOrd="0" parTransId="{3C0AF761-B1B3-4880-8C3C-8CDA0F36829D}" sibTransId="{E1B79630-AAD3-4D98-AFA6-34556C22C3B7}"/>
    <dgm:cxn modelId="{2A51944A-B2FD-4E17-807F-6760C7406BA2}" type="presOf" srcId="{BC2A2E0A-C3E8-45DF-8D51-0B2ED3F52E66}" destId="{9AC2BCDA-9B9A-4E12-A433-B050A79A3D95}" srcOrd="0" destOrd="0" presId="urn:microsoft.com/office/officeart/2005/8/layout/orgChart1"/>
    <dgm:cxn modelId="{6639186E-2E5F-4258-BDE4-83FF7FEC3803}" type="presOf" srcId="{BD07EDFD-9F74-4A87-9328-E01C4F4F63FC}" destId="{24F0AEF9-412C-4451-823C-249FA4E04909}" srcOrd="0" destOrd="0" presId="urn:microsoft.com/office/officeart/2005/8/layout/orgChart1"/>
    <dgm:cxn modelId="{890A424F-5DF9-4C2C-BAD0-F3847CB902F5}" type="presOf" srcId="{36E9CFE9-DEDD-4811-BA36-C2391403829D}" destId="{8E69E685-9A88-4209-86B2-07FD0EC1B61C}" srcOrd="0" destOrd="0" presId="urn:microsoft.com/office/officeart/2005/8/layout/orgChart1"/>
    <dgm:cxn modelId="{D404944F-6C89-4B1E-9A0F-8EE4D8EF68B0}" srcId="{75CC7248-C7C3-4D40-816B-EE947C25E7E2}" destId="{3ABBA2D4-A933-410E-AAC8-CA4B7B5AEBF1}" srcOrd="1" destOrd="0" parTransId="{2C78CEEA-56E8-4014-937B-F245C39BE9B9}" sibTransId="{E41BF19F-132D-4949-872E-E71729207A54}"/>
    <dgm:cxn modelId="{15564A51-E556-432D-BA82-8030E01DF6C1}" type="presOf" srcId="{FAAC39AC-9D89-495C-A8D4-F760788ADD3D}" destId="{A6A52870-F9F0-49CB-BBDB-F03D333CB969}" srcOrd="0" destOrd="0" presId="urn:microsoft.com/office/officeart/2005/8/layout/orgChart1"/>
    <dgm:cxn modelId="{FD13A252-6682-4F40-BCE1-E09C83466F80}" srcId="{C801B6C1-CE05-4488-8FE6-9807643D1030}" destId="{4CDFC1BF-7883-4456-806F-45112D4B525A}" srcOrd="1" destOrd="0" parTransId="{FC3D23AC-6627-499E-9B7A-BDE9B01073AA}" sibTransId="{51BBDFD9-0585-4ED3-B6A9-3B0481DA45A5}"/>
    <dgm:cxn modelId="{87E77453-D87A-4803-8926-0CA91B364DD0}" srcId="{AEB7F518-3D69-460C-870F-109F1FCB20C0}" destId="{CFFBF1A5-2461-4805-ADC0-A23FA734B6FD}" srcOrd="2" destOrd="0" parTransId="{735B18E4-B8B7-4864-A0FA-5A0B180A96D9}" sibTransId="{38A5806F-5148-41EA-AC7F-F8C3F09F9E00}"/>
    <dgm:cxn modelId="{BBE38774-4871-4C9B-8CBB-FD60CDAB3EED}" type="presOf" srcId="{75CC7248-C7C3-4D40-816B-EE947C25E7E2}" destId="{440B918C-869C-4EF5-BA56-7B3DFA956E06}" srcOrd="1" destOrd="0" presId="urn:microsoft.com/office/officeart/2005/8/layout/orgChart1"/>
    <dgm:cxn modelId="{9B87C354-5F80-4563-A590-19D745A398C8}" srcId="{9DF11142-88F4-4CEF-9161-DC0DDD0D25CA}" destId="{519EB3DB-CD7A-4A60-BDE3-63FE7E4DD268}" srcOrd="1" destOrd="0" parTransId="{3BB008AF-77D6-4E46-B2AC-BDA9B7D6A67F}" sibTransId="{883DB019-CB0F-492A-ABAF-251AE78A73DA}"/>
    <dgm:cxn modelId="{22D8D474-B5FA-4EC1-91C0-EDC47E0DEA65}" type="presOf" srcId="{519EB3DB-CD7A-4A60-BDE3-63FE7E4DD268}" destId="{18429EED-429B-458A-BDC8-2C1F7B1337EF}" srcOrd="0" destOrd="0" presId="urn:microsoft.com/office/officeart/2005/8/layout/orgChart1"/>
    <dgm:cxn modelId="{5AF98376-2111-4927-8D5C-4B2E303AB3CE}" type="presOf" srcId="{3C0AF761-B1B3-4880-8C3C-8CDA0F36829D}" destId="{20A80FE7-95F0-4846-A675-74DC42622808}" srcOrd="0" destOrd="0" presId="urn:microsoft.com/office/officeart/2005/8/layout/orgChart1"/>
    <dgm:cxn modelId="{960C0877-A6EC-447F-AF70-61D32D6B943E}" type="presOf" srcId="{377891AE-B9B9-4055-8573-3D7BB660B137}" destId="{1420C590-89FF-497A-B118-F22DA90740FE}" srcOrd="1" destOrd="0" presId="urn:microsoft.com/office/officeart/2005/8/layout/orgChart1"/>
    <dgm:cxn modelId="{BFDE3C57-B26E-4433-B41E-DE36CFC6EDD7}" srcId="{1E27977A-892E-4DD1-8B02-6DED07D1BF4D}" destId="{CBD04796-048D-4383-A0D4-22FFA6B8E5E0}" srcOrd="0" destOrd="0" parTransId="{5229A83A-4A52-4D71-AE2C-9AB4DEDC762E}" sibTransId="{E96D4EC7-579E-45FF-8337-0A349F47C83B}"/>
    <dgm:cxn modelId="{90B1E157-BC41-416C-A305-7C55932156CA}" srcId="{87EC9A11-9647-44A4-A7C3-8BFD99694B4F}" destId="{2D9A18D9-9C17-4780-995D-B4BC87C95692}" srcOrd="3" destOrd="0" parTransId="{E22FBB7E-E2D2-435E-B654-7F0694E6E02F}" sibTransId="{95AABED3-3B84-4A87-AC17-1CC56D31AAFB}"/>
    <dgm:cxn modelId="{8CF28378-D7D3-46D7-8DCE-37DF2C0BFF6D}" srcId="{36E9CFE9-DEDD-4811-BA36-C2391403829D}" destId="{326580B6-C9EA-4F2A-8B1A-9EF301F1AE29}" srcOrd="0" destOrd="0" parTransId="{B705EB0D-C775-43F2-B915-CD430AF4CF37}" sibTransId="{3CB206C5-BB68-4E3A-B59B-190F607F8959}"/>
    <dgm:cxn modelId="{E8A9A558-B213-4458-93CE-49A91A42D757}" type="presOf" srcId="{8FA3AF3A-657A-4978-A6DA-16CAC982C905}" destId="{C7536070-9716-4483-A9C4-A95794CA9475}" srcOrd="0" destOrd="0" presId="urn:microsoft.com/office/officeart/2005/8/layout/orgChart1"/>
    <dgm:cxn modelId="{9DE89D79-4B37-4113-B6F3-01FCFBCA2B12}" type="presOf" srcId="{11246689-B239-4713-B17E-19DEEBE02428}" destId="{3D765F29-4FD1-4275-A523-DDF39CC8C691}" srcOrd="1" destOrd="0" presId="urn:microsoft.com/office/officeart/2005/8/layout/orgChart1"/>
    <dgm:cxn modelId="{8B9AD781-03FA-41F4-9F37-ADDC0235CA95}" type="presOf" srcId="{229D104F-0175-40B9-96D4-A2C2F8FCA2B1}" destId="{032F83F1-AD4B-493E-9977-9C9ECBB4B5A7}" srcOrd="0" destOrd="0" presId="urn:microsoft.com/office/officeart/2005/8/layout/orgChart1"/>
    <dgm:cxn modelId="{0F360582-0A69-4A41-9FE9-BE2FB60D15FE}" type="presOf" srcId="{CC385C24-0D91-41DF-AEC5-9C22CA4A5E1F}" destId="{7BAF23A4-70EE-48EC-8977-B7DAF00AC4E6}" srcOrd="0" destOrd="0" presId="urn:microsoft.com/office/officeart/2005/8/layout/orgChart1"/>
    <dgm:cxn modelId="{FD275C82-8CA9-41D8-AEE7-F8D452843B76}" type="presOf" srcId="{AAFFD386-BF13-48CD-B050-7B9E4549C50A}" destId="{80C9FA6D-0AAE-4F94-A4B7-5E6B25D50295}" srcOrd="0" destOrd="0" presId="urn:microsoft.com/office/officeart/2005/8/layout/orgChart1"/>
    <dgm:cxn modelId="{970E3984-BC85-4CEA-91D7-C81F6589DB6B}" type="presOf" srcId="{246EF1F7-ED21-4047-B37D-6057688B0735}" destId="{E4665FBE-798E-4581-A667-BCCD5256B9DB}" srcOrd="0" destOrd="0" presId="urn:microsoft.com/office/officeart/2005/8/layout/orgChart1"/>
    <dgm:cxn modelId="{09E25484-6E71-48D5-BB47-79C4999D8D47}" srcId="{AEB7F518-3D69-460C-870F-109F1FCB20C0}" destId="{9E1ABD90-1A22-4F45-8521-633E82D74302}" srcOrd="1" destOrd="0" parTransId="{FAAC39AC-9D89-495C-A8D4-F760788ADD3D}" sibTransId="{84EBF53D-4AA6-41F8-AF0C-E6483A8BBE57}"/>
    <dgm:cxn modelId="{ACC99C87-428F-44D9-9E6D-35B8604C291B}" srcId="{75CC7248-C7C3-4D40-816B-EE947C25E7E2}" destId="{A67C8C86-94B3-44BD-B4C5-2790D5EE31A7}" srcOrd="4" destOrd="0" parTransId="{E1CBF3A6-186B-4654-8365-313574B229EF}" sibTransId="{CEB0EE11-4FE4-4401-96F1-E085EFF0F556}"/>
    <dgm:cxn modelId="{68A30188-3EFD-4765-9316-A50383C0A7F7}" type="presOf" srcId="{EFA2C941-A2C2-48A6-914A-6969E082316B}" destId="{EF60CB40-DE73-4276-9850-80AEC89C372E}" srcOrd="1" destOrd="0" presId="urn:microsoft.com/office/officeart/2005/8/layout/orgChart1"/>
    <dgm:cxn modelId="{B33E1689-971F-400D-8327-E8E80217D296}" type="presOf" srcId="{E22FBB7E-E2D2-435E-B654-7F0694E6E02F}" destId="{47802F1C-7A66-4FA3-9737-E2F074B2E045}" srcOrd="0" destOrd="0" presId="urn:microsoft.com/office/officeart/2005/8/layout/orgChart1"/>
    <dgm:cxn modelId="{AB9D338A-DAF1-43FF-9F64-AF51EDAC3939}" type="presOf" srcId="{A27449BA-8B67-4825-8ADD-7CFBE0CC4C80}" destId="{4AA7997D-032D-438D-A6C5-56C68D0FC0CD}" srcOrd="0" destOrd="0" presId="urn:microsoft.com/office/officeart/2005/8/layout/orgChart1"/>
    <dgm:cxn modelId="{69305D8A-3288-4063-BE24-6750E94F6BD1}" type="presOf" srcId="{C5376C96-B602-494A-A36C-EA74013B68FA}" destId="{41F77126-0F98-4EA2-AA8A-393290E55AAC}" srcOrd="0" destOrd="0" presId="urn:microsoft.com/office/officeart/2005/8/layout/orgChart1"/>
    <dgm:cxn modelId="{13BEEE8C-B82B-47DA-8C60-C3764CCF252B}" srcId="{CBD04796-048D-4383-A0D4-22FFA6B8E5E0}" destId="{75CC7248-C7C3-4D40-816B-EE947C25E7E2}" srcOrd="2" destOrd="0" parTransId="{CC385C24-0D91-41DF-AEC5-9C22CA4A5E1F}" sibTransId="{360AE6E7-9B96-40F5-BE0C-C6D2DBA1FEE5}"/>
    <dgm:cxn modelId="{3E6A248D-1C80-4B38-829C-08E10B8E9E3A}" type="presOf" srcId="{326580B6-C9EA-4F2A-8B1A-9EF301F1AE29}" destId="{4BB3311A-2E47-46B7-BD03-A767C5806FBB}" srcOrd="0" destOrd="0" presId="urn:microsoft.com/office/officeart/2005/8/layout/orgChart1"/>
    <dgm:cxn modelId="{0E93738E-3D2E-45F1-87E3-A7B8C5CD868A}" type="presOf" srcId="{3BB008AF-77D6-4E46-B2AC-BDA9B7D6A67F}" destId="{21357DD6-CAA6-432F-83A2-4E9432DB5D19}" srcOrd="0" destOrd="0" presId="urn:microsoft.com/office/officeart/2005/8/layout/orgChart1"/>
    <dgm:cxn modelId="{1E3B3292-1A03-4DEC-AA0F-E3B54E417FB4}" type="presOf" srcId="{1DE35096-3021-4BA8-9A95-A590692A6536}" destId="{B20EC8AB-D8A3-4C82-B896-74430D0CFBF4}" srcOrd="1" destOrd="0" presId="urn:microsoft.com/office/officeart/2005/8/layout/orgChart1"/>
    <dgm:cxn modelId="{3A9DEB96-0B99-4EA7-AAFD-5B94E0F68602}" type="presOf" srcId="{75CC7248-C7C3-4D40-816B-EE947C25E7E2}" destId="{F2BAEF5D-3CAF-4A7A-AF90-ABE52DD4A848}" srcOrd="0" destOrd="0" presId="urn:microsoft.com/office/officeart/2005/8/layout/orgChart1"/>
    <dgm:cxn modelId="{E890649C-6A52-4A8D-A74F-F08D40FC1DAF}" type="presOf" srcId="{FC3D23AC-6627-499E-9B7A-BDE9B01073AA}" destId="{7D949AE8-ECC0-4A36-B2B0-B6C7B8A1B423}" srcOrd="0" destOrd="0" presId="urn:microsoft.com/office/officeart/2005/8/layout/orgChart1"/>
    <dgm:cxn modelId="{8D25D59D-DDA6-482A-A816-F84289EC65A7}" type="presOf" srcId="{87EC9A11-9647-44A4-A7C3-8BFD99694B4F}" destId="{3CF29611-69FF-4CD4-B195-F35C3ED80F6C}" srcOrd="1" destOrd="0" presId="urn:microsoft.com/office/officeart/2005/8/layout/orgChart1"/>
    <dgm:cxn modelId="{88DC83A0-ECFE-489D-9EBE-D8655D229ACA}" type="presOf" srcId="{AEB7F518-3D69-460C-870F-109F1FCB20C0}" destId="{46C0E92C-3DBF-4476-8BB6-DE8F657F8610}" srcOrd="1" destOrd="0" presId="urn:microsoft.com/office/officeart/2005/8/layout/orgChart1"/>
    <dgm:cxn modelId="{DF5DA8A2-E78F-42D2-9939-033E3EB5A972}" type="presOf" srcId="{32E11D9E-5D8C-42B5-83E2-0126A13AE987}" destId="{D5D3CA28-FA3D-47B3-98B5-859260CCC919}" srcOrd="0" destOrd="0" presId="urn:microsoft.com/office/officeart/2005/8/layout/orgChart1"/>
    <dgm:cxn modelId="{BDCCB8A3-A4C1-4449-A3FF-C24E40E7AEA8}" srcId="{2D9A18D9-9C17-4780-995D-B4BC87C95692}" destId="{11246689-B239-4713-B17E-19DEEBE02428}" srcOrd="0" destOrd="0" parTransId="{32E11D9E-5D8C-42B5-83E2-0126A13AE987}" sibTransId="{ACDF9443-D500-408B-9E1F-7F7A79BCFE46}"/>
    <dgm:cxn modelId="{0FD414AB-FBC6-46F2-AB9D-B7529F801755}" srcId="{87EC9A11-9647-44A4-A7C3-8BFD99694B4F}" destId="{C5376C96-B602-494A-A36C-EA74013B68FA}" srcOrd="4" destOrd="0" parTransId="{A0C3EAFB-8743-4839-8814-AC549EEB4E83}" sibTransId="{12A7C810-B97B-4023-94CE-99B66FB148C8}"/>
    <dgm:cxn modelId="{5DFFE6AD-0A7F-4FAD-B1BD-880110D48D1A}" type="presOf" srcId="{CFFBF1A5-2461-4805-ADC0-A23FA734B6FD}" destId="{3762A2D7-4011-4DAE-96AA-23AEB460274E}" srcOrd="1" destOrd="0" presId="urn:microsoft.com/office/officeart/2005/8/layout/orgChart1"/>
    <dgm:cxn modelId="{50AA48AE-44C3-42CF-9011-3B8FF22C3DB4}" type="presOf" srcId="{061CC37D-36B7-4129-AE46-C1622BC0D378}" destId="{B2972D13-2C59-4D9F-AB5C-59F0E6FD4FD9}" srcOrd="1" destOrd="0" presId="urn:microsoft.com/office/officeart/2005/8/layout/orgChart1"/>
    <dgm:cxn modelId="{323309AF-DC90-48D7-A523-5E389DC0E5D0}" type="presOf" srcId="{3FBFF01F-4AC4-4A4B-8FAE-EBD0F8C2E232}" destId="{27C60D4B-D602-48DE-B374-7461E7566636}" srcOrd="1" destOrd="0" presId="urn:microsoft.com/office/officeart/2005/8/layout/orgChart1"/>
    <dgm:cxn modelId="{DAD2C0AF-AA8C-4813-BE68-FC937265FC6C}" type="presOf" srcId="{3ABBA2D4-A933-410E-AAC8-CA4B7B5AEBF1}" destId="{99B28381-88E4-49FC-9AB0-818D75F0548D}" srcOrd="1" destOrd="0" presId="urn:microsoft.com/office/officeart/2005/8/layout/orgChart1"/>
    <dgm:cxn modelId="{BA56FEB1-3B68-4E1A-9551-703F9378AE81}" srcId="{75CC7248-C7C3-4D40-816B-EE947C25E7E2}" destId="{8D47C41C-4B24-430F-9C95-25D85B6B69C3}" srcOrd="0" destOrd="0" parTransId="{A27449BA-8B67-4825-8ADD-7CFBE0CC4C80}" sibTransId="{4558B546-2A41-4E02-B20F-E6B49F614B2C}"/>
    <dgm:cxn modelId="{A0FFDFB6-0804-43F5-AD55-7FC9F4C869D1}" type="presOf" srcId="{7C245E37-2088-45B7-B120-585B2B355CCA}" destId="{0A4280F9-6A4F-4116-A022-B5165DABF3B9}" srcOrd="0" destOrd="0" presId="urn:microsoft.com/office/officeart/2005/8/layout/orgChart1"/>
    <dgm:cxn modelId="{555DCFB8-E3A3-46FD-906E-4B96F08DD971}" type="presOf" srcId="{CCD82C16-A997-499F-B700-B722526CA8D2}" destId="{ABA9AD8D-1AC4-42A9-9919-B367FCB6FB19}" srcOrd="1" destOrd="0" presId="urn:microsoft.com/office/officeart/2005/8/layout/orgChart1"/>
    <dgm:cxn modelId="{1FD8F8B9-9C7C-4797-B888-253905ECF834}" srcId="{75CC7248-C7C3-4D40-816B-EE947C25E7E2}" destId="{AAFFD386-BF13-48CD-B050-7B9E4549C50A}" srcOrd="2" destOrd="0" parTransId="{86503315-48A9-4461-8315-AAB3185B9B84}" sibTransId="{AB9192D3-D31E-4E42-9555-F2341548938E}"/>
    <dgm:cxn modelId="{FA3416BB-7BBC-496F-80A0-C561AD14BAC9}" type="presOf" srcId="{C801B6C1-CE05-4488-8FE6-9807643D1030}" destId="{B04B9779-9075-42A0-95B9-0CEF40783AC3}" srcOrd="0" destOrd="0" presId="urn:microsoft.com/office/officeart/2005/8/layout/orgChart1"/>
    <dgm:cxn modelId="{90A840BB-9CE6-4896-AD67-C36991D08D73}" type="presOf" srcId="{CCD82C16-A997-499F-B700-B722526CA8D2}" destId="{86EB8333-3DB9-4EE0-A8C7-298E4AF2BC75}" srcOrd="0" destOrd="0" presId="urn:microsoft.com/office/officeart/2005/8/layout/orgChart1"/>
    <dgm:cxn modelId="{5495B4BC-12E1-4D6F-9B46-90A540AD6F0A}" srcId="{87EC9A11-9647-44A4-A7C3-8BFD99694B4F}" destId="{377891AE-B9B9-4055-8573-3D7BB660B137}" srcOrd="1" destOrd="0" parTransId="{A0249015-BCE6-4587-A01C-C112FBBC5DEF}" sibTransId="{708F7D5B-CABF-4692-B80A-0BE8ACB0BAC2}"/>
    <dgm:cxn modelId="{21E943BF-93AB-4808-82D7-5949E027D842}" srcId="{CBD04796-048D-4383-A0D4-22FFA6B8E5E0}" destId="{C801B6C1-CE05-4488-8FE6-9807643D1030}" srcOrd="1" destOrd="0" parTransId="{7C245E37-2088-45B7-B120-585B2B355CCA}" sibTransId="{ACFD9CF1-5E20-4AA7-AFEF-5B4B70AE1A47}"/>
    <dgm:cxn modelId="{890BC5BF-4739-4CF2-AF59-87B8851591C9}" srcId="{9DF11142-88F4-4CEF-9161-DC0DDD0D25CA}" destId="{AEB7F518-3D69-460C-870F-109F1FCB20C0}" srcOrd="0" destOrd="0" parTransId="{BC2A2E0A-C3E8-45DF-8D51-0B2ED3F52E66}" sibTransId="{E41BC4FF-B094-48DE-B1C4-87148DD096AF}"/>
    <dgm:cxn modelId="{C3E396C4-5F69-479B-BC65-79EB3052A2C1}" type="presOf" srcId="{8D47C41C-4B24-430F-9C95-25D85B6B69C3}" destId="{34918111-244D-4307-8B52-404C12C6F72E}" srcOrd="0" destOrd="0" presId="urn:microsoft.com/office/officeart/2005/8/layout/orgChart1"/>
    <dgm:cxn modelId="{1BB191C9-2D9D-420A-A941-FA6202DAC10A}" type="presOf" srcId="{9DF11142-88F4-4CEF-9161-DC0DDD0D25CA}" destId="{C957D5D1-174B-4336-A66F-1646B4245FBB}" srcOrd="0" destOrd="0" presId="urn:microsoft.com/office/officeart/2005/8/layout/orgChart1"/>
    <dgm:cxn modelId="{A79FA5CA-FAE0-4AE6-B20D-3F331E24AFB9}" type="presOf" srcId="{17BCBDBD-416B-4F7B-94B9-CF96E31EDF39}" destId="{5BFE9014-1BFF-4546-B474-C2E3133DDC18}" srcOrd="0" destOrd="0" presId="urn:microsoft.com/office/officeart/2005/8/layout/orgChart1"/>
    <dgm:cxn modelId="{47F377CB-84FF-4A69-A473-A173632EC284}" type="presOf" srcId="{EFA2C941-A2C2-48A6-914A-6969E082316B}" destId="{175B30FF-1B20-4EBB-962C-A53AF2DCA3C6}" srcOrd="0" destOrd="0" presId="urn:microsoft.com/office/officeart/2005/8/layout/orgChart1"/>
    <dgm:cxn modelId="{395AD6CB-77B6-45ED-A07B-974AF3902D80}" type="presOf" srcId="{EB4BE6A4-67DE-44C1-A03C-716EF56272A9}" destId="{DAE22A4C-733B-4B12-8834-8024F8BF2516}" srcOrd="1" destOrd="0" presId="urn:microsoft.com/office/officeart/2005/8/layout/orgChart1"/>
    <dgm:cxn modelId="{D33E3ACE-A85A-4C21-9F7D-B087B92099D2}" srcId="{CCD82C16-A997-499F-B700-B722526CA8D2}" destId="{BE7B2825-DAF1-4EA7-A80D-3BA528F64CDF}" srcOrd="0" destOrd="0" parTransId="{AE32BB77-26BB-4070-B00D-C801F4CF0EF0}" sibTransId="{0416EB6B-DC5F-44C7-BBCD-4F3E03EB8AF9}"/>
    <dgm:cxn modelId="{23D73ACF-B367-428D-A80C-D3B4121D6303}" srcId="{AEB7F518-3D69-460C-870F-109F1FCB20C0}" destId="{EFA2C941-A2C2-48A6-914A-6969E082316B}" srcOrd="0" destOrd="0" parTransId="{29E64854-3905-4194-B313-770749010B84}" sibTransId="{6C1D9AFD-F3C8-406E-85FD-49C7A30D6ECF}"/>
    <dgm:cxn modelId="{E9A2BAD0-78A8-478A-90AB-B2179058EBA0}" type="presOf" srcId="{A0249015-BCE6-4587-A01C-C112FBBC5DEF}" destId="{08FC6EC3-E970-428E-A771-2F5533D74A03}" srcOrd="0" destOrd="0" presId="urn:microsoft.com/office/officeart/2005/8/layout/orgChart1"/>
    <dgm:cxn modelId="{ADB073D1-769A-46F0-B7A5-E9427E717CF9}" type="presOf" srcId="{A8F5BF6D-59ED-4256-A79B-60CC6B2A9FF4}" destId="{658A970C-3487-4B60-AF6F-4C0DFAD13D0E}" srcOrd="0" destOrd="0" presId="urn:microsoft.com/office/officeart/2005/8/layout/orgChart1"/>
    <dgm:cxn modelId="{5D5824D6-8509-4457-9877-00928FB23414}" type="presOf" srcId="{1DE35096-3021-4BA8-9A95-A590692A6536}" destId="{BB0D0EC5-1198-4CB0-BF6B-6FEF4D538418}" srcOrd="0" destOrd="0" presId="urn:microsoft.com/office/officeart/2005/8/layout/orgChart1"/>
    <dgm:cxn modelId="{18CF29D8-7FB4-4988-8F0F-420B6C3A1C65}" srcId="{75CC7248-C7C3-4D40-816B-EE947C25E7E2}" destId="{BD07EDFD-9F74-4A87-9328-E01C4F4F63FC}" srcOrd="3" destOrd="0" parTransId="{F2DC2F17-2C83-48F5-BEBC-A357F48FEA32}" sibTransId="{E6DEC28B-945E-4EC8-A8DA-0594E69D82F0}"/>
    <dgm:cxn modelId="{4AE5CBDB-9BC5-4FB6-9687-AFA4A1DAB4BE}" type="presOf" srcId="{9DF11142-88F4-4CEF-9161-DC0DDD0D25CA}" destId="{4DE157DA-CD48-43F2-A217-4A732A2E3709}" srcOrd="1" destOrd="0" presId="urn:microsoft.com/office/officeart/2005/8/layout/orgChart1"/>
    <dgm:cxn modelId="{8C9BFFDB-529B-4962-9AC5-C4CC49AF68D6}" type="presOf" srcId="{061CC37D-36B7-4129-AE46-C1622BC0D378}" destId="{685616B6-A74E-4BB2-A838-7E40F5EF1AF5}" srcOrd="0" destOrd="0" presId="urn:microsoft.com/office/officeart/2005/8/layout/orgChart1"/>
    <dgm:cxn modelId="{AD954ADC-E8CB-401A-830F-3EF6DB1F88A3}" srcId="{9DF11142-88F4-4CEF-9161-DC0DDD0D25CA}" destId="{1DE35096-3021-4BA8-9A95-A590692A6536}" srcOrd="2" destOrd="0" parTransId="{28D5F1E7-B0EF-45B0-8904-4E3FE3EC8451}" sibTransId="{3E9280D0-F5A2-4145-A652-A67013CA4CD9}"/>
    <dgm:cxn modelId="{FAEA52DD-FCB9-4A79-9103-3D007C001358}" type="presOf" srcId="{A67C8C86-94B3-44BD-B4C5-2790D5EE31A7}" destId="{F40B8E0F-DE29-4860-AFFA-E50C08CA4AE9}" srcOrd="1" destOrd="0" presId="urn:microsoft.com/office/officeart/2005/8/layout/orgChart1"/>
    <dgm:cxn modelId="{DAFFABE0-A17C-43E5-8A5C-EBDC2D89A033}" type="presOf" srcId="{AE32BB77-26BB-4070-B00D-C801F4CF0EF0}" destId="{60CB4267-B74B-4C1B-8B9D-5FEE6E094CD5}" srcOrd="0" destOrd="0" presId="urn:microsoft.com/office/officeart/2005/8/layout/orgChart1"/>
    <dgm:cxn modelId="{5C73E5E0-BF2A-4C3C-8C92-998F987E2212}" type="presOf" srcId="{86503315-48A9-4461-8315-AAB3185B9B84}" destId="{D1823308-B655-44F4-A569-4AE633C028C3}" srcOrd="0" destOrd="0" presId="urn:microsoft.com/office/officeart/2005/8/layout/orgChart1"/>
    <dgm:cxn modelId="{33513CE1-7469-46E9-8CE5-58F7E116B8E8}" type="presOf" srcId="{E1CBF3A6-186B-4654-8365-313574B229EF}" destId="{10B7902D-BB65-4EA6-9582-A392292AA5F5}" srcOrd="0" destOrd="0" presId="urn:microsoft.com/office/officeart/2005/8/layout/orgChart1"/>
    <dgm:cxn modelId="{4B0CF3E7-CA75-4F8D-8D87-F0322FDB3E19}" type="presOf" srcId="{C801B6C1-CE05-4488-8FE6-9807643D1030}" destId="{E2AEE8ED-00A9-40A8-B290-0D6FF1DE50E7}" srcOrd="1" destOrd="0" presId="urn:microsoft.com/office/officeart/2005/8/layout/orgChart1"/>
    <dgm:cxn modelId="{F31EADE9-AEFF-4ED2-9FCA-9200C547936C}" type="presOf" srcId="{4CDFC1BF-7883-4456-806F-45112D4B525A}" destId="{BE8E8FBF-4653-4ED9-BDCD-0C7E69446301}" srcOrd="0" destOrd="0" presId="urn:microsoft.com/office/officeart/2005/8/layout/orgChart1"/>
    <dgm:cxn modelId="{521C66EF-10D5-4D9D-B894-E65A54BC8609}" type="presOf" srcId="{2D9A18D9-9C17-4780-995D-B4BC87C95692}" destId="{4AE63319-DE96-4F51-900A-DF943A7924AC}" srcOrd="1" destOrd="0" presId="urn:microsoft.com/office/officeart/2005/8/layout/orgChart1"/>
    <dgm:cxn modelId="{BD4E64F0-1E93-41A7-935B-B521D502E195}" type="presOf" srcId="{735B18E4-B8B7-4864-A0FA-5A0B180A96D9}" destId="{5B739CB1-E38D-4635-AF79-4410F56B238D}" srcOrd="0" destOrd="0" presId="urn:microsoft.com/office/officeart/2005/8/layout/orgChart1"/>
    <dgm:cxn modelId="{A10286F4-1638-431A-8AC9-1BF1F78B0A6D}" type="presOf" srcId="{11246689-B239-4713-B17E-19DEEBE02428}" destId="{5165DE8B-2A49-459D-8372-3F6086080A08}" srcOrd="0" destOrd="0" presId="urn:microsoft.com/office/officeart/2005/8/layout/orgChart1"/>
    <dgm:cxn modelId="{8E9275F8-66D2-4CA5-B15F-C80BC818130D}" type="presOf" srcId="{BD07EDFD-9F74-4A87-9328-E01C4F4F63FC}" destId="{109B0388-0E68-48FE-B6D1-55E0F82E7D24}" srcOrd="1" destOrd="0" presId="urn:microsoft.com/office/officeart/2005/8/layout/orgChart1"/>
    <dgm:cxn modelId="{A876D4F9-CEE2-46AE-A9CB-BAEAAFD088C5}" type="presOf" srcId="{A0C3EAFB-8743-4839-8814-AC549EEB4E83}" destId="{88C22E31-72E7-4480-85D9-061C6EA6563B}" srcOrd="0" destOrd="0" presId="urn:microsoft.com/office/officeart/2005/8/layout/orgChart1"/>
    <dgm:cxn modelId="{5BB723FC-CD19-45B4-BC50-37308059DD49}" srcId="{CBD04796-048D-4383-A0D4-22FFA6B8E5E0}" destId="{9DF11142-88F4-4CEF-9161-DC0DDD0D25CA}" srcOrd="3" destOrd="0" parTransId="{736AC206-54CA-4C63-9997-AC14E9C1F625}" sibTransId="{2DFF5F95-7711-42F0-9DAE-30F6317AB4D3}"/>
    <dgm:cxn modelId="{6F62F8FD-CAC5-4B71-93E9-F458367FD3FF}" type="presOf" srcId="{C5376C96-B602-494A-A36C-EA74013B68FA}" destId="{717975EB-8772-4D12-8909-9CA503E33BF0}" srcOrd="1" destOrd="0" presId="urn:microsoft.com/office/officeart/2005/8/layout/orgChart1"/>
    <dgm:cxn modelId="{911949FE-BA0F-4323-B29C-3927DDFD33C7}" type="presOf" srcId="{B705EB0D-C775-43F2-B915-CD430AF4CF37}" destId="{2933E14A-71EA-47D0-8417-0581C7F4C3EE}" srcOrd="0" destOrd="0" presId="urn:microsoft.com/office/officeart/2005/8/layout/orgChart1"/>
    <dgm:cxn modelId="{D39DEEFE-9612-4D4E-904E-C294B8BA3BCA}" type="presOf" srcId="{8FA3AF3A-657A-4978-A6DA-16CAC982C905}" destId="{40F49730-1C4B-454F-8479-FBFF6B3CD295}" srcOrd="1" destOrd="0" presId="urn:microsoft.com/office/officeart/2005/8/layout/orgChart1"/>
    <dgm:cxn modelId="{9FB8FFFE-1356-4AB9-B0AA-28DA781EB904}" type="presOf" srcId="{1E27977A-892E-4DD1-8B02-6DED07D1BF4D}" destId="{F8CE9C2B-1934-4F46-B383-BB39C4884CD6}" srcOrd="0" destOrd="0" presId="urn:microsoft.com/office/officeart/2005/8/layout/orgChart1"/>
    <dgm:cxn modelId="{AF0C946B-1485-49B7-ABDC-5B82367AD415}" type="presParOf" srcId="{F8CE9C2B-1934-4F46-B383-BB39C4884CD6}" destId="{99F1AD98-1DB3-4553-AA47-46EA1DE12FB9}" srcOrd="0" destOrd="0" presId="urn:microsoft.com/office/officeart/2005/8/layout/orgChart1"/>
    <dgm:cxn modelId="{5000BB70-EB3D-4DD2-AFC6-FCA26EACF5C1}" type="presParOf" srcId="{99F1AD98-1DB3-4553-AA47-46EA1DE12FB9}" destId="{B5C4A72F-E15E-4081-8A38-02448B40945B}" srcOrd="0" destOrd="0" presId="urn:microsoft.com/office/officeart/2005/8/layout/orgChart1"/>
    <dgm:cxn modelId="{3257A2A9-58A6-41AB-8234-7ECC8077891C}" type="presParOf" srcId="{B5C4A72F-E15E-4081-8A38-02448B40945B}" destId="{85FFA7AD-8980-4307-AA92-4F83C0275C12}" srcOrd="0" destOrd="0" presId="urn:microsoft.com/office/officeart/2005/8/layout/orgChart1"/>
    <dgm:cxn modelId="{28554CB5-B71F-4DDC-9C15-93ED9A151299}" type="presParOf" srcId="{B5C4A72F-E15E-4081-8A38-02448B40945B}" destId="{18F0D1FD-D05F-43F9-9242-B9303D56F78F}" srcOrd="1" destOrd="0" presId="urn:microsoft.com/office/officeart/2005/8/layout/orgChart1"/>
    <dgm:cxn modelId="{20AC7B62-D804-4BCC-8782-D422D86D5D31}" type="presParOf" srcId="{99F1AD98-1DB3-4553-AA47-46EA1DE12FB9}" destId="{C8BF2775-244F-4A98-BABA-81058B1F0E16}" srcOrd="1" destOrd="0" presId="urn:microsoft.com/office/officeart/2005/8/layout/orgChart1"/>
    <dgm:cxn modelId="{84CE523B-F30A-4F8B-9AB5-D219FA8824C8}" type="presParOf" srcId="{C8BF2775-244F-4A98-BABA-81058B1F0E16}" destId="{E4665FBE-798E-4581-A667-BCCD5256B9DB}" srcOrd="0" destOrd="0" presId="urn:microsoft.com/office/officeart/2005/8/layout/orgChart1"/>
    <dgm:cxn modelId="{865763ED-F322-4137-A7AD-7FCCCBDD74B0}" type="presParOf" srcId="{C8BF2775-244F-4A98-BABA-81058B1F0E16}" destId="{17815002-9570-40F2-A668-626535A31A90}" srcOrd="1" destOrd="0" presId="urn:microsoft.com/office/officeart/2005/8/layout/orgChart1"/>
    <dgm:cxn modelId="{D1A08719-C7D2-4D0E-86A8-2C920769160B}" type="presParOf" srcId="{17815002-9570-40F2-A668-626535A31A90}" destId="{546990CC-0124-46BE-A82B-2CB9DDB7CCB6}" srcOrd="0" destOrd="0" presId="urn:microsoft.com/office/officeart/2005/8/layout/orgChart1"/>
    <dgm:cxn modelId="{720591D6-B825-471B-9B8C-72462264FB7A}" type="presParOf" srcId="{546990CC-0124-46BE-A82B-2CB9DDB7CCB6}" destId="{0E7B7CBD-7D65-41FE-8E19-AD322143A645}" srcOrd="0" destOrd="0" presId="urn:microsoft.com/office/officeart/2005/8/layout/orgChart1"/>
    <dgm:cxn modelId="{A5A9EBDB-0D76-4CD6-8E60-5EB06C984540}" type="presParOf" srcId="{546990CC-0124-46BE-A82B-2CB9DDB7CCB6}" destId="{3CF29611-69FF-4CD4-B195-F35C3ED80F6C}" srcOrd="1" destOrd="0" presId="urn:microsoft.com/office/officeart/2005/8/layout/orgChart1"/>
    <dgm:cxn modelId="{1017A3FE-A251-40B1-9D9C-1F29FF174382}" type="presParOf" srcId="{17815002-9570-40F2-A668-626535A31A90}" destId="{22B1AA76-A44E-482B-AC64-6CE1C0832859}" srcOrd="1" destOrd="0" presId="urn:microsoft.com/office/officeart/2005/8/layout/orgChart1"/>
    <dgm:cxn modelId="{B3056D3D-6638-45F7-889A-B7933D2E2611}" type="presParOf" srcId="{22B1AA76-A44E-482B-AC64-6CE1C0832859}" destId="{CB9A73AE-37DC-4260-886D-9E6244D0E2B0}" srcOrd="0" destOrd="0" presId="urn:microsoft.com/office/officeart/2005/8/layout/orgChart1"/>
    <dgm:cxn modelId="{4C8D59E0-A5C0-4040-A96D-8854D6E7D7BF}" type="presParOf" srcId="{22B1AA76-A44E-482B-AC64-6CE1C0832859}" destId="{0F316B2D-A94D-4D2A-9BB1-DEE86E02FF64}" srcOrd="1" destOrd="0" presId="urn:microsoft.com/office/officeart/2005/8/layout/orgChart1"/>
    <dgm:cxn modelId="{B1EC3718-0356-437D-8265-66DAB27FE55A}" type="presParOf" srcId="{0F316B2D-A94D-4D2A-9BB1-DEE86E02FF64}" destId="{EA142D33-B89D-4E16-B513-DA9C55661365}" srcOrd="0" destOrd="0" presId="urn:microsoft.com/office/officeart/2005/8/layout/orgChart1"/>
    <dgm:cxn modelId="{7B80FDFE-2FA0-47B8-BEF8-A8F592389A29}" type="presParOf" srcId="{EA142D33-B89D-4E16-B513-DA9C55661365}" destId="{8E69E685-9A88-4209-86B2-07FD0EC1B61C}" srcOrd="0" destOrd="0" presId="urn:microsoft.com/office/officeart/2005/8/layout/orgChart1"/>
    <dgm:cxn modelId="{C0EDDE4A-EF8A-43F9-9D03-2EDC2B0A48FC}" type="presParOf" srcId="{EA142D33-B89D-4E16-B513-DA9C55661365}" destId="{945AFFBF-C4D8-453C-9FC7-31D303E74728}" srcOrd="1" destOrd="0" presId="urn:microsoft.com/office/officeart/2005/8/layout/orgChart1"/>
    <dgm:cxn modelId="{6994E045-2307-497B-BE77-AE8F51E7B8F9}" type="presParOf" srcId="{0F316B2D-A94D-4D2A-9BB1-DEE86E02FF64}" destId="{2FE431B7-9B3D-4CF2-AA59-D2388F73F144}" srcOrd="1" destOrd="0" presId="urn:microsoft.com/office/officeart/2005/8/layout/orgChart1"/>
    <dgm:cxn modelId="{45B3FE8F-B5F8-425B-BA96-C09FACF513E8}" type="presParOf" srcId="{2FE431B7-9B3D-4CF2-AA59-D2388F73F144}" destId="{2933E14A-71EA-47D0-8417-0581C7F4C3EE}" srcOrd="0" destOrd="0" presId="urn:microsoft.com/office/officeart/2005/8/layout/orgChart1"/>
    <dgm:cxn modelId="{4EE5166F-15E2-4C36-A083-8964A5A9621F}" type="presParOf" srcId="{2FE431B7-9B3D-4CF2-AA59-D2388F73F144}" destId="{6E33DD75-BFAB-42B8-BAE9-BA939DBA7613}" srcOrd="1" destOrd="0" presId="urn:microsoft.com/office/officeart/2005/8/layout/orgChart1"/>
    <dgm:cxn modelId="{D5F24DCA-7389-44CA-9774-E9986A3F6A9B}" type="presParOf" srcId="{6E33DD75-BFAB-42B8-BAE9-BA939DBA7613}" destId="{CB1B6704-CE8C-4593-9B0E-178A8E90CA13}" srcOrd="0" destOrd="0" presId="urn:microsoft.com/office/officeart/2005/8/layout/orgChart1"/>
    <dgm:cxn modelId="{1EB27D41-FDBC-4249-93A1-8E5D60E1702E}" type="presParOf" srcId="{CB1B6704-CE8C-4593-9B0E-178A8E90CA13}" destId="{4BB3311A-2E47-46B7-BD03-A767C5806FBB}" srcOrd="0" destOrd="0" presId="urn:microsoft.com/office/officeart/2005/8/layout/orgChart1"/>
    <dgm:cxn modelId="{6BA5CAF5-D3C5-4ACB-B1E6-4172A05C3043}" type="presParOf" srcId="{CB1B6704-CE8C-4593-9B0E-178A8E90CA13}" destId="{9353D926-186B-441E-ABA8-C74422EE3CA1}" srcOrd="1" destOrd="0" presId="urn:microsoft.com/office/officeart/2005/8/layout/orgChart1"/>
    <dgm:cxn modelId="{CD9CC5EE-15D8-4599-8271-400B245D1CDC}" type="presParOf" srcId="{6E33DD75-BFAB-42B8-BAE9-BA939DBA7613}" destId="{F4C74B77-319B-4E3E-A1E3-5C434D4EFD49}" srcOrd="1" destOrd="0" presId="urn:microsoft.com/office/officeart/2005/8/layout/orgChart1"/>
    <dgm:cxn modelId="{21E68563-F5BC-4BA3-8D6E-824DED4AAC17}" type="presParOf" srcId="{6E33DD75-BFAB-42B8-BAE9-BA939DBA7613}" destId="{F02FD387-6A60-406C-8DB6-D1EDC7D0C1F2}" srcOrd="2" destOrd="0" presId="urn:microsoft.com/office/officeart/2005/8/layout/orgChart1"/>
    <dgm:cxn modelId="{1BAD00CB-B1FA-481F-8D49-FF34AF703854}" type="presParOf" srcId="{0F316B2D-A94D-4D2A-9BB1-DEE86E02FF64}" destId="{A2E41CAD-FE40-4FB0-B34F-E7F064C83AA1}" srcOrd="2" destOrd="0" presId="urn:microsoft.com/office/officeart/2005/8/layout/orgChart1"/>
    <dgm:cxn modelId="{0AC049E6-F403-4162-A84B-D75F5E045B8D}" type="presParOf" srcId="{22B1AA76-A44E-482B-AC64-6CE1C0832859}" destId="{08FC6EC3-E970-428E-A771-2F5533D74A03}" srcOrd="2" destOrd="0" presId="urn:microsoft.com/office/officeart/2005/8/layout/orgChart1"/>
    <dgm:cxn modelId="{ED92942B-C3AC-4E80-A7DE-48E92FE189CF}" type="presParOf" srcId="{22B1AA76-A44E-482B-AC64-6CE1C0832859}" destId="{F6D5CE27-1CC2-41EF-A5EC-DF48E23F4079}" srcOrd="3" destOrd="0" presId="urn:microsoft.com/office/officeart/2005/8/layout/orgChart1"/>
    <dgm:cxn modelId="{5D719613-0DAE-446A-A874-D8C702E58AE2}" type="presParOf" srcId="{F6D5CE27-1CC2-41EF-A5EC-DF48E23F4079}" destId="{4DA0230F-52D5-4482-BF21-923FF3D3FE01}" srcOrd="0" destOrd="0" presId="urn:microsoft.com/office/officeart/2005/8/layout/orgChart1"/>
    <dgm:cxn modelId="{24AEB827-F8EB-4FF0-B902-29C378CA9E14}" type="presParOf" srcId="{4DA0230F-52D5-4482-BF21-923FF3D3FE01}" destId="{F8F7C3A8-8B9F-4682-8CB9-27B1961CB612}" srcOrd="0" destOrd="0" presId="urn:microsoft.com/office/officeart/2005/8/layout/orgChart1"/>
    <dgm:cxn modelId="{EB76E890-4F03-41A9-AE8F-892099947391}" type="presParOf" srcId="{4DA0230F-52D5-4482-BF21-923FF3D3FE01}" destId="{1420C590-89FF-497A-B118-F22DA90740FE}" srcOrd="1" destOrd="0" presId="urn:microsoft.com/office/officeart/2005/8/layout/orgChart1"/>
    <dgm:cxn modelId="{8B6B2F96-455A-489A-A0B7-D3F6835B24C0}" type="presParOf" srcId="{F6D5CE27-1CC2-41EF-A5EC-DF48E23F4079}" destId="{C0681777-1507-41A9-93E0-E20068FEF3A6}" srcOrd="1" destOrd="0" presId="urn:microsoft.com/office/officeart/2005/8/layout/orgChart1"/>
    <dgm:cxn modelId="{915DA4AE-15C9-4706-AB5F-F8C74F5CCED3}" type="presParOf" srcId="{C0681777-1507-41A9-93E0-E20068FEF3A6}" destId="{D8E76FCE-8CAC-433A-947A-186D9C85281F}" srcOrd="0" destOrd="0" presId="urn:microsoft.com/office/officeart/2005/8/layout/orgChart1"/>
    <dgm:cxn modelId="{1AE94607-80CF-4E2B-B9C0-A75A4E3DE8E0}" type="presParOf" srcId="{C0681777-1507-41A9-93E0-E20068FEF3A6}" destId="{8F3A3ABA-63F9-49F8-8C37-B0E8CAB59832}" srcOrd="1" destOrd="0" presId="urn:microsoft.com/office/officeart/2005/8/layout/orgChart1"/>
    <dgm:cxn modelId="{3330DEDA-A785-45FD-851A-AB15A9516D24}" type="presParOf" srcId="{8F3A3ABA-63F9-49F8-8C37-B0E8CAB59832}" destId="{359EED2E-CB2E-4DC0-B3F6-E7E4781BF5D6}" srcOrd="0" destOrd="0" presId="urn:microsoft.com/office/officeart/2005/8/layout/orgChart1"/>
    <dgm:cxn modelId="{64ECDC56-AE4C-45E4-9BC8-25A6C5235E08}" type="presParOf" srcId="{359EED2E-CB2E-4DC0-B3F6-E7E4781BF5D6}" destId="{E9004548-4EF6-43E4-96F8-B876A59F775F}" srcOrd="0" destOrd="0" presId="urn:microsoft.com/office/officeart/2005/8/layout/orgChart1"/>
    <dgm:cxn modelId="{EDD71676-C30A-4509-9EC3-7978100EACE6}" type="presParOf" srcId="{359EED2E-CB2E-4DC0-B3F6-E7E4781BF5D6}" destId="{E0F6EB5D-BEC3-4ABB-BBEA-2C08E1A38A5F}" srcOrd="1" destOrd="0" presId="urn:microsoft.com/office/officeart/2005/8/layout/orgChart1"/>
    <dgm:cxn modelId="{8845B0FC-6FD3-4DBB-8AAE-748242DB14B8}" type="presParOf" srcId="{8F3A3ABA-63F9-49F8-8C37-B0E8CAB59832}" destId="{40F4EF87-95BA-4800-9B62-AD1A1B279398}" srcOrd="1" destOrd="0" presId="urn:microsoft.com/office/officeart/2005/8/layout/orgChart1"/>
    <dgm:cxn modelId="{509A9F0A-0141-4661-B9D1-57579610DF55}" type="presParOf" srcId="{8F3A3ABA-63F9-49F8-8C37-B0E8CAB59832}" destId="{889F9FA0-5205-4245-85E6-F5AFF231EC29}" srcOrd="2" destOrd="0" presId="urn:microsoft.com/office/officeart/2005/8/layout/orgChart1"/>
    <dgm:cxn modelId="{A6E4DDD8-754C-4040-BE6A-F212AB1BA312}" type="presParOf" srcId="{F6D5CE27-1CC2-41EF-A5EC-DF48E23F4079}" destId="{E678EF2A-4CA7-4066-83AF-67A5AFEA7044}" srcOrd="2" destOrd="0" presId="urn:microsoft.com/office/officeart/2005/8/layout/orgChart1"/>
    <dgm:cxn modelId="{A028345A-1C55-4309-934C-6DDF19EF72A7}" type="presParOf" srcId="{22B1AA76-A44E-482B-AC64-6CE1C0832859}" destId="{5BFE9014-1BFF-4546-B474-C2E3133DDC18}" srcOrd="4" destOrd="0" presId="urn:microsoft.com/office/officeart/2005/8/layout/orgChart1"/>
    <dgm:cxn modelId="{E2A07170-4EA8-44BC-9991-9C4DB5348123}" type="presParOf" srcId="{22B1AA76-A44E-482B-AC64-6CE1C0832859}" destId="{E65B51A2-7026-4A4E-95C0-EAC3CC5F6A54}" srcOrd="5" destOrd="0" presId="urn:microsoft.com/office/officeart/2005/8/layout/orgChart1"/>
    <dgm:cxn modelId="{F78EA9D0-AC1F-4C8D-B263-2E5524D184B7}" type="presParOf" srcId="{E65B51A2-7026-4A4E-95C0-EAC3CC5F6A54}" destId="{DBF7AC35-6E06-45CF-B21A-8004EACD139D}" srcOrd="0" destOrd="0" presId="urn:microsoft.com/office/officeart/2005/8/layout/orgChart1"/>
    <dgm:cxn modelId="{7BA0C072-9CC5-4413-9363-8B753D2B5332}" type="presParOf" srcId="{DBF7AC35-6E06-45CF-B21A-8004EACD139D}" destId="{86EB8333-3DB9-4EE0-A8C7-298E4AF2BC75}" srcOrd="0" destOrd="0" presId="urn:microsoft.com/office/officeart/2005/8/layout/orgChart1"/>
    <dgm:cxn modelId="{921403A6-BA9B-44BD-819C-5CDDE93D6B6F}" type="presParOf" srcId="{DBF7AC35-6E06-45CF-B21A-8004EACD139D}" destId="{ABA9AD8D-1AC4-42A9-9919-B367FCB6FB19}" srcOrd="1" destOrd="0" presId="urn:microsoft.com/office/officeart/2005/8/layout/orgChart1"/>
    <dgm:cxn modelId="{D487BF47-BE7B-4AC2-85A2-0A809E5E282C}" type="presParOf" srcId="{E65B51A2-7026-4A4E-95C0-EAC3CC5F6A54}" destId="{B51011AD-312D-4025-B89A-90B72C50009D}" srcOrd="1" destOrd="0" presId="urn:microsoft.com/office/officeart/2005/8/layout/orgChart1"/>
    <dgm:cxn modelId="{0492905A-AB2C-45EA-A1BA-A4AD83831DE9}" type="presParOf" srcId="{B51011AD-312D-4025-B89A-90B72C50009D}" destId="{60CB4267-B74B-4C1B-8B9D-5FEE6E094CD5}" srcOrd="0" destOrd="0" presId="urn:microsoft.com/office/officeart/2005/8/layout/orgChart1"/>
    <dgm:cxn modelId="{73FB2E95-1B6F-46FB-B180-2ABA18C0DFB3}" type="presParOf" srcId="{B51011AD-312D-4025-B89A-90B72C50009D}" destId="{7AA49427-0F28-48CB-8BF0-07E12B966784}" srcOrd="1" destOrd="0" presId="urn:microsoft.com/office/officeart/2005/8/layout/orgChart1"/>
    <dgm:cxn modelId="{4ADC7E45-F920-4F90-AD34-61266B3ED93A}" type="presParOf" srcId="{7AA49427-0F28-48CB-8BF0-07E12B966784}" destId="{FED9E71E-8A25-4631-8CC3-F80158ABB6BE}" srcOrd="0" destOrd="0" presId="urn:microsoft.com/office/officeart/2005/8/layout/orgChart1"/>
    <dgm:cxn modelId="{EDCB57C1-F2C8-4D9B-8AF4-1C4CDB66AED4}" type="presParOf" srcId="{FED9E71E-8A25-4631-8CC3-F80158ABB6BE}" destId="{58675532-A1C6-49FD-94E6-C6E01651A786}" srcOrd="0" destOrd="0" presId="urn:microsoft.com/office/officeart/2005/8/layout/orgChart1"/>
    <dgm:cxn modelId="{E2F3747A-3BC7-4472-AD38-4476D2A98194}" type="presParOf" srcId="{FED9E71E-8A25-4631-8CC3-F80158ABB6BE}" destId="{33536007-E59F-4E8D-A48F-8D948835397B}" srcOrd="1" destOrd="0" presId="urn:microsoft.com/office/officeart/2005/8/layout/orgChart1"/>
    <dgm:cxn modelId="{EFB9E07B-6D40-453B-B016-787CE05F6624}" type="presParOf" srcId="{7AA49427-0F28-48CB-8BF0-07E12B966784}" destId="{A18AB4AD-711D-4336-B032-293B4442A228}" srcOrd="1" destOrd="0" presId="urn:microsoft.com/office/officeart/2005/8/layout/orgChart1"/>
    <dgm:cxn modelId="{C036BCE8-2FCA-4C89-8BA7-8847C8F05BF9}" type="presParOf" srcId="{7AA49427-0F28-48CB-8BF0-07E12B966784}" destId="{625C10EC-58DA-4504-A93A-74D23D73613A}" srcOrd="2" destOrd="0" presId="urn:microsoft.com/office/officeart/2005/8/layout/orgChart1"/>
    <dgm:cxn modelId="{507522D7-B9B8-4C94-A1C2-22E56AC0A1B6}" type="presParOf" srcId="{E65B51A2-7026-4A4E-95C0-EAC3CC5F6A54}" destId="{9C7B173C-4100-41E3-B992-8EFCB6C0A3EA}" srcOrd="2" destOrd="0" presId="urn:microsoft.com/office/officeart/2005/8/layout/orgChart1"/>
    <dgm:cxn modelId="{6E9A2784-B89A-487E-AD0D-10B06A8953D2}" type="presParOf" srcId="{22B1AA76-A44E-482B-AC64-6CE1C0832859}" destId="{47802F1C-7A66-4FA3-9737-E2F074B2E045}" srcOrd="6" destOrd="0" presId="urn:microsoft.com/office/officeart/2005/8/layout/orgChart1"/>
    <dgm:cxn modelId="{9C2A05ED-E1A0-43CD-B6FD-08BB931408C8}" type="presParOf" srcId="{22B1AA76-A44E-482B-AC64-6CE1C0832859}" destId="{6CE25461-EF02-4C42-A915-93220BF5DC66}" srcOrd="7" destOrd="0" presId="urn:microsoft.com/office/officeart/2005/8/layout/orgChart1"/>
    <dgm:cxn modelId="{9D9FAEC5-A15E-4831-BDFD-72D71259E825}" type="presParOf" srcId="{6CE25461-EF02-4C42-A915-93220BF5DC66}" destId="{3E039CD8-CD83-47DD-82D8-CB4114BB8059}" srcOrd="0" destOrd="0" presId="urn:microsoft.com/office/officeart/2005/8/layout/orgChart1"/>
    <dgm:cxn modelId="{00F894A1-1C36-46B5-B885-731090E7A86A}" type="presParOf" srcId="{3E039CD8-CD83-47DD-82D8-CB4114BB8059}" destId="{B9A16395-E057-40A9-95C9-D5141B5BE313}" srcOrd="0" destOrd="0" presId="urn:microsoft.com/office/officeart/2005/8/layout/orgChart1"/>
    <dgm:cxn modelId="{FF9A9A90-6F85-4F55-9915-EC7F1E72A9CA}" type="presParOf" srcId="{3E039CD8-CD83-47DD-82D8-CB4114BB8059}" destId="{4AE63319-DE96-4F51-900A-DF943A7924AC}" srcOrd="1" destOrd="0" presId="urn:microsoft.com/office/officeart/2005/8/layout/orgChart1"/>
    <dgm:cxn modelId="{97AECCD4-28F8-4EDE-8F59-6830A27C7056}" type="presParOf" srcId="{6CE25461-EF02-4C42-A915-93220BF5DC66}" destId="{17DBE7F6-6810-4A70-B866-6CF3B140667D}" srcOrd="1" destOrd="0" presId="urn:microsoft.com/office/officeart/2005/8/layout/orgChart1"/>
    <dgm:cxn modelId="{3D4C6D04-FDD7-4631-8AF9-8279BF765C93}" type="presParOf" srcId="{17DBE7F6-6810-4A70-B866-6CF3B140667D}" destId="{D5D3CA28-FA3D-47B3-98B5-859260CCC919}" srcOrd="0" destOrd="0" presId="urn:microsoft.com/office/officeart/2005/8/layout/orgChart1"/>
    <dgm:cxn modelId="{C0632CFD-FD4F-48F6-9FC1-A2B76AB5E61F}" type="presParOf" srcId="{17DBE7F6-6810-4A70-B866-6CF3B140667D}" destId="{6D43FB37-9ACC-4CA5-BAE2-FFDDB73F0C33}" srcOrd="1" destOrd="0" presId="urn:microsoft.com/office/officeart/2005/8/layout/orgChart1"/>
    <dgm:cxn modelId="{0CA24065-2B43-4C22-ACC9-87A3E8573577}" type="presParOf" srcId="{6D43FB37-9ACC-4CA5-BAE2-FFDDB73F0C33}" destId="{C13C0EF0-B806-48B0-AB3E-22D44BE123CB}" srcOrd="0" destOrd="0" presId="urn:microsoft.com/office/officeart/2005/8/layout/orgChart1"/>
    <dgm:cxn modelId="{33D47720-C448-4593-B9EB-BBFE9226CC36}" type="presParOf" srcId="{C13C0EF0-B806-48B0-AB3E-22D44BE123CB}" destId="{5165DE8B-2A49-459D-8372-3F6086080A08}" srcOrd="0" destOrd="0" presId="urn:microsoft.com/office/officeart/2005/8/layout/orgChart1"/>
    <dgm:cxn modelId="{25F249DD-7D66-4276-8761-9E57E0CFF280}" type="presParOf" srcId="{C13C0EF0-B806-48B0-AB3E-22D44BE123CB}" destId="{3D765F29-4FD1-4275-A523-DDF39CC8C691}" srcOrd="1" destOrd="0" presId="urn:microsoft.com/office/officeart/2005/8/layout/orgChart1"/>
    <dgm:cxn modelId="{71A1ED94-FB5D-4F3A-9458-18717671877F}" type="presParOf" srcId="{6D43FB37-9ACC-4CA5-BAE2-FFDDB73F0C33}" destId="{92CE9355-D36D-4310-91CC-3E7A69637954}" srcOrd="1" destOrd="0" presId="urn:microsoft.com/office/officeart/2005/8/layout/orgChart1"/>
    <dgm:cxn modelId="{19B78A1F-E5ED-4A0F-A6DF-061E5999BB3B}" type="presParOf" srcId="{6D43FB37-9ACC-4CA5-BAE2-FFDDB73F0C33}" destId="{8779D7A9-7F0D-4EE2-8595-104CB137A1E2}" srcOrd="2" destOrd="0" presId="urn:microsoft.com/office/officeart/2005/8/layout/orgChart1"/>
    <dgm:cxn modelId="{12EA8C57-C08C-4470-916C-2FABE999297B}" type="presParOf" srcId="{6CE25461-EF02-4C42-A915-93220BF5DC66}" destId="{D4A9EA1E-8EE2-4CFA-A5F1-61586D560488}" srcOrd="2" destOrd="0" presId="urn:microsoft.com/office/officeart/2005/8/layout/orgChart1"/>
    <dgm:cxn modelId="{B2D4976F-4078-4CBB-883D-52180441A312}" type="presParOf" srcId="{22B1AA76-A44E-482B-AC64-6CE1C0832859}" destId="{88C22E31-72E7-4480-85D9-061C6EA6563B}" srcOrd="8" destOrd="0" presId="urn:microsoft.com/office/officeart/2005/8/layout/orgChart1"/>
    <dgm:cxn modelId="{334E55C8-0513-4C8B-AE5B-9451B59DB739}" type="presParOf" srcId="{22B1AA76-A44E-482B-AC64-6CE1C0832859}" destId="{CA378162-3365-48B2-B963-DD2EF9652EA5}" srcOrd="9" destOrd="0" presId="urn:microsoft.com/office/officeart/2005/8/layout/orgChart1"/>
    <dgm:cxn modelId="{C4AD41CD-7926-4F11-87DB-9A8DE8018523}" type="presParOf" srcId="{CA378162-3365-48B2-B963-DD2EF9652EA5}" destId="{A33983C2-3B29-43FE-8DA4-60EBBE32115B}" srcOrd="0" destOrd="0" presId="urn:microsoft.com/office/officeart/2005/8/layout/orgChart1"/>
    <dgm:cxn modelId="{120B5F07-F6E5-409C-BF32-653A99F8E2A0}" type="presParOf" srcId="{A33983C2-3B29-43FE-8DA4-60EBBE32115B}" destId="{41F77126-0F98-4EA2-AA8A-393290E55AAC}" srcOrd="0" destOrd="0" presId="urn:microsoft.com/office/officeart/2005/8/layout/orgChart1"/>
    <dgm:cxn modelId="{79CE7CCC-6253-4B6F-BB6F-7FBC2DF06E82}" type="presParOf" srcId="{A33983C2-3B29-43FE-8DA4-60EBBE32115B}" destId="{717975EB-8772-4D12-8909-9CA503E33BF0}" srcOrd="1" destOrd="0" presId="urn:microsoft.com/office/officeart/2005/8/layout/orgChart1"/>
    <dgm:cxn modelId="{3379E1DE-7222-4FBC-A5EA-768A01B64BCF}" type="presParOf" srcId="{CA378162-3365-48B2-B963-DD2EF9652EA5}" destId="{AC8CAE07-139B-442F-99DE-BB99C2533460}" srcOrd="1" destOrd="0" presId="urn:microsoft.com/office/officeart/2005/8/layout/orgChart1"/>
    <dgm:cxn modelId="{4D3DB1CB-8684-4752-A948-2212BF92B0C2}" type="presParOf" srcId="{CA378162-3365-48B2-B963-DD2EF9652EA5}" destId="{0FABD618-1FD4-477C-87AE-6741788B38C2}" srcOrd="2" destOrd="0" presId="urn:microsoft.com/office/officeart/2005/8/layout/orgChart1"/>
    <dgm:cxn modelId="{20FD15AF-4F85-49BC-9A5B-B9BE44C5D4B0}" type="presParOf" srcId="{17815002-9570-40F2-A668-626535A31A90}" destId="{5ACDD95C-8015-4CC6-A6AB-B3FB8F4C7912}" srcOrd="2" destOrd="0" presId="urn:microsoft.com/office/officeart/2005/8/layout/orgChart1"/>
    <dgm:cxn modelId="{1479E0A2-D119-4CDA-9834-19841BB17EE0}" type="presParOf" srcId="{C8BF2775-244F-4A98-BABA-81058B1F0E16}" destId="{0A4280F9-6A4F-4116-A022-B5165DABF3B9}" srcOrd="2" destOrd="0" presId="urn:microsoft.com/office/officeart/2005/8/layout/orgChart1"/>
    <dgm:cxn modelId="{64548D04-4451-49C7-B1B9-D05D5D693B39}" type="presParOf" srcId="{C8BF2775-244F-4A98-BABA-81058B1F0E16}" destId="{8DAAC2F6-3A40-4022-B3FF-65871FAB3314}" srcOrd="3" destOrd="0" presId="urn:microsoft.com/office/officeart/2005/8/layout/orgChart1"/>
    <dgm:cxn modelId="{3A25C240-00DC-40E7-8895-E6592F324F44}" type="presParOf" srcId="{8DAAC2F6-3A40-4022-B3FF-65871FAB3314}" destId="{662EAB45-6823-48C7-ABCB-B996B7F3F0C1}" srcOrd="0" destOrd="0" presId="urn:microsoft.com/office/officeart/2005/8/layout/orgChart1"/>
    <dgm:cxn modelId="{593341D9-BC10-4D93-9A05-3447F4180F40}" type="presParOf" srcId="{662EAB45-6823-48C7-ABCB-B996B7F3F0C1}" destId="{B04B9779-9075-42A0-95B9-0CEF40783AC3}" srcOrd="0" destOrd="0" presId="urn:microsoft.com/office/officeart/2005/8/layout/orgChart1"/>
    <dgm:cxn modelId="{6AA1D0AD-0768-4EF9-8E84-D4ABB4455205}" type="presParOf" srcId="{662EAB45-6823-48C7-ABCB-B996B7F3F0C1}" destId="{E2AEE8ED-00A9-40A8-B290-0D6FF1DE50E7}" srcOrd="1" destOrd="0" presId="urn:microsoft.com/office/officeart/2005/8/layout/orgChart1"/>
    <dgm:cxn modelId="{B76574AD-746B-45A2-BE11-2FE90CFE9F07}" type="presParOf" srcId="{8DAAC2F6-3A40-4022-B3FF-65871FAB3314}" destId="{F4BCA90B-AD68-4F2F-AEF4-7A387F1D2143}" srcOrd="1" destOrd="0" presId="urn:microsoft.com/office/officeart/2005/8/layout/orgChart1"/>
    <dgm:cxn modelId="{1390B204-A9B7-44E1-81FC-529781F425E5}" type="presParOf" srcId="{F4BCA90B-AD68-4F2F-AEF4-7A387F1D2143}" destId="{20A80FE7-95F0-4846-A675-74DC42622808}" srcOrd="0" destOrd="0" presId="urn:microsoft.com/office/officeart/2005/8/layout/orgChart1"/>
    <dgm:cxn modelId="{B346E3AE-0DDD-45E8-9AE9-3C4074465D8D}" type="presParOf" srcId="{F4BCA90B-AD68-4F2F-AEF4-7A387F1D2143}" destId="{38607A4B-58E1-4B0A-AF76-4DAC9B67769D}" srcOrd="1" destOrd="0" presId="urn:microsoft.com/office/officeart/2005/8/layout/orgChart1"/>
    <dgm:cxn modelId="{03EC6B84-D92B-4674-B122-3217DEC5DC29}" type="presParOf" srcId="{38607A4B-58E1-4B0A-AF76-4DAC9B67769D}" destId="{51529BC8-FBCE-4FBB-9A5E-B99F71DC7262}" srcOrd="0" destOrd="0" presId="urn:microsoft.com/office/officeart/2005/8/layout/orgChart1"/>
    <dgm:cxn modelId="{2122F164-E6BA-4A6E-AAB8-3DA0F540CB12}" type="presParOf" srcId="{51529BC8-FBCE-4FBB-9A5E-B99F71DC7262}" destId="{622B55C5-A331-41B7-B091-EE6CDD6D06D5}" srcOrd="0" destOrd="0" presId="urn:microsoft.com/office/officeart/2005/8/layout/orgChart1"/>
    <dgm:cxn modelId="{3E1950CA-CC03-40E5-91CB-F656D3E5058F}" type="presParOf" srcId="{51529BC8-FBCE-4FBB-9A5E-B99F71DC7262}" destId="{27C60D4B-D602-48DE-B374-7461E7566636}" srcOrd="1" destOrd="0" presId="urn:microsoft.com/office/officeart/2005/8/layout/orgChart1"/>
    <dgm:cxn modelId="{CE6928FB-A04B-4E4D-9412-EF445AAB395C}" type="presParOf" srcId="{38607A4B-58E1-4B0A-AF76-4DAC9B67769D}" destId="{8D906FA9-801D-4F09-BF1B-9135EF634A8F}" srcOrd="1" destOrd="0" presId="urn:microsoft.com/office/officeart/2005/8/layout/orgChart1"/>
    <dgm:cxn modelId="{E79504EF-F093-4B0D-B29C-338FC2B5BB6E}" type="presParOf" srcId="{38607A4B-58E1-4B0A-AF76-4DAC9B67769D}" destId="{A0982A24-7B8A-414C-BA8E-5FE5F1CBF626}" srcOrd="2" destOrd="0" presId="urn:microsoft.com/office/officeart/2005/8/layout/orgChart1"/>
    <dgm:cxn modelId="{B56307B2-59F8-4EAB-8149-CCF745A441CD}" type="presParOf" srcId="{F4BCA90B-AD68-4F2F-AEF4-7A387F1D2143}" destId="{7D949AE8-ECC0-4A36-B2B0-B6C7B8A1B423}" srcOrd="2" destOrd="0" presId="urn:microsoft.com/office/officeart/2005/8/layout/orgChart1"/>
    <dgm:cxn modelId="{2D3785ED-FECF-4361-B1D7-C90EC5D93682}" type="presParOf" srcId="{F4BCA90B-AD68-4F2F-AEF4-7A387F1D2143}" destId="{B4C44D50-2DEE-43B6-AC62-4457A18F2AAB}" srcOrd="3" destOrd="0" presId="urn:microsoft.com/office/officeart/2005/8/layout/orgChart1"/>
    <dgm:cxn modelId="{146A889E-FB9E-4511-9A2E-C4E0F2006531}" type="presParOf" srcId="{B4C44D50-2DEE-43B6-AC62-4457A18F2AAB}" destId="{C7CD716C-52A0-40F8-AA0D-457168A68803}" srcOrd="0" destOrd="0" presId="urn:microsoft.com/office/officeart/2005/8/layout/orgChart1"/>
    <dgm:cxn modelId="{D2FFAB39-915B-4FB2-B768-170B851E2A4D}" type="presParOf" srcId="{C7CD716C-52A0-40F8-AA0D-457168A68803}" destId="{BE8E8FBF-4653-4ED9-BDCD-0C7E69446301}" srcOrd="0" destOrd="0" presId="urn:microsoft.com/office/officeart/2005/8/layout/orgChart1"/>
    <dgm:cxn modelId="{B485D0AE-5896-4CC0-95BC-01482CDFE4FE}" type="presParOf" srcId="{C7CD716C-52A0-40F8-AA0D-457168A68803}" destId="{E415AE42-4F72-4FD8-A65A-9682A6BA5F46}" srcOrd="1" destOrd="0" presId="urn:microsoft.com/office/officeart/2005/8/layout/orgChart1"/>
    <dgm:cxn modelId="{40B88761-495C-4FFC-AFF0-A1D8BFE20FC8}" type="presParOf" srcId="{B4C44D50-2DEE-43B6-AC62-4457A18F2AAB}" destId="{CBF72C07-947D-4559-9984-21DE7B0E836C}" srcOrd="1" destOrd="0" presId="urn:microsoft.com/office/officeart/2005/8/layout/orgChart1"/>
    <dgm:cxn modelId="{6BC23B44-8872-4419-A4F3-31AA7EA07AD8}" type="presParOf" srcId="{B4C44D50-2DEE-43B6-AC62-4457A18F2AAB}" destId="{47F84952-4EF9-48C5-B9E8-235FCF079A48}" srcOrd="2" destOrd="0" presId="urn:microsoft.com/office/officeart/2005/8/layout/orgChart1"/>
    <dgm:cxn modelId="{591A2D10-CFEC-4638-94AB-7AFD6E2FAE55}" type="presParOf" srcId="{F4BCA90B-AD68-4F2F-AEF4-7A387F1D2143}" destId="{ABE04753-748D-4774-9C23-85476BD7CEC5}" srcOrd="4" destOrd="0" presId="urn:microsoft.com/office/officeart/2005/8/layout/orgChart1"/>
    <dgm:cxn modelId="{A7F64019-BBBE-4420-A22D-360D06151E63}" type="presParOf" srcId="{F4BCA90B-AD68-4F2F-AEF4-7A387F1D2143}" destId="{56F2AFE1-0EE0-4198-BEE2-546BB918CF93}" srcOrd="5" destOrd="0" presId="urn:microsoft.com/office/officeart/2005/8/layout/orgChart1"/>
    <dgm:cxn modelId="{5BE7969E-28CA-4F89-B24F-70A9D7AD9577}" type="presParOf" srcId="{56F2AFE1-0EE0-4198-BEE2-546BB918CF93}" destId="{D9EA4D36-AFDD-4609-85C7-274AB3011A12}" srcOrd="0" destOrd="0" presId="urn:microsoft.com/office/officeart/2005/8/layout/orgChart1"/>
    <dgm:cxn modelId="{A593B9BC-8EFA-45F5-AD92-22081B7370AE}" type="presParOf" srcId="{D9EA4D36-AFDD-4609-85C7-274AB3011A12}" destId="{685616B6-A74E-4BB2-A838-7E40F5EF1AF5}" srcOrd="0" destOrd="0" presId="urn:microsoft.com/office/officeart/2005/8/layout/orgChart1"/>
    <dgm:cxn modelId="{BEF98603-7646-4AF6-9E57-2D177838A314}" type="presParOf" srcId="{D9EA4D36-AFDD-4609-85C7-274AB3011A12}" destId="{B2972D13-2C59-4D9F-AB5C-59F0E6FD4FD9}" srcOrd="1" destOrd="0" presId="urn:microsoft.com/office/officeart/2005/8/layout/orgChart1"/>
    <dgm:cxn modelId="{5CE17EA2-D7D4-4FA2-AA03-8E6F2D68D4E0}" type="presParOf" srcId="{56F2AFE1-0EE0-4198-BEE2-546BB918CF93}" destId="{11ED9C50-7343-4376-B560-CA7BE44EEE2C}" srcOrd="1" destOrd="0" presId="urn:microsoft.com/office/officeart/2005/8/layout/orgChart1"/>
    <dgm:cxn modelId="{6273AE25-92C3-4875-88AD-8328D3AFF583}" type="presParOf" srcId="{56F2AFE1-0EE0-4198-BEE2-546BB918CF93}" destId="{D46B5039-642B-4F99-829A-42C20E8B5642}" srcOrd="2" destOrd="0" presId="urn:microsoft.com/office/officeart/2005/8/layout/orgChart1"/>
    <dgm:cxn modelId="{F47E4ED7-C539-417E-A1A1-E9CF80AF4073}" type="presParOf" srcId="{8DAAC2F6-3A40-4022-B3FF-65871FAB3314}" destId="{FF0170C5-A0F8-48FE-83D7-38799954631F}" srcOrd="2" destOrd="0" presId="urn:microsoft.com/office/officeart/2005/8/layout/orgChart1"/>
    <dgm:cxn modelId="{4F41929D-CB1D-40BA-936D-C2E53CAC9D8E}" type="presParOf" srcId="{C8BF2775-244F-4A98-BABA-81058B1F0E16}" destId="{7BAF23A4-70EE-48EC-8977-B7DAF00AC4E6}" srcOrd="4" destOrd="0" presId="urn:microsoft.com/office/officeart/2005/8/layout/orgChart1"/>
    <dgm:cxn modelId="{03C46B02-DA4F-4D91-95C0-CAEAA0A0C4CC}" type="presParOf" srcId="{C8BF2775-244F-4A98-BABA-81058B1F0E16}" destId="{533F6DC2-0944-4D73-B334-2BDB87744E7E}" srcOrd="5" destOrd="0" presId="urn:microsoft.com/office/officeart/2005/8/layout/orgChart1"/>
    <dgm:cxn modelId="{712D2CDB-6A8A-4BB0-90FC-33A8206293D9}" type="presParOf" srcId="{533F6DC2-0944-4D73-B334-2BDB87744E7E}" destId="{80DB57B4-BBD5-4E9D-91B2-12FDE45A8758}" srcOrd="0" destOrd="0" presId="urn:microsoft.com/office/officeart/2005/8/layout/orgChart1"/>
    <dgm:cxn modelId="{CB419701-F23E-4A07-9FCA-FFF797E9C25F}" type="presParOf" srcId="{80DB57B4-BBD5-4E9D-91B2-12FDE45A8758}" destId="{F2BAEF5D-3CAF-4A7A-AF90-ABE52DD4A848}" srcOrd="0" destOrd="0" presId="urn:microsoft.com/office/officeart/2005/8/layout/orgChart1"/>
    <dgm:cxn modelId="{7A64FE64-9D84-461A-BA1B-47BBA3644C50}" type="presParOf" srcId="{80DB57B4-BBD5-4E9D-91B2-12FDE45A8758}" destId="{440B918C-869C-4EF5-BA56-7B3DFA956E06}" srcOrd="1" destOrd="0" presId="urn:microsoft.com/office/officeart/2005/8/layout/orgChart1"/>
    <dgm:cxn modelId="{3353111F-E5C0-48C6-99EE-76D30845317E}" type="presParOf" srcId="{533F6DC2-0944-4D73-B334-2BDB87744E7E}" destId="{5D0B4FFA-2D03-4CE8-AA2B-CE06D56FD746}" srcOrd="1" destOrd="0" presId="urn:microsoft.com/office/officeart/2005/8/layout/orgChart1"/>
    <dgm:cxn modelId="{324CAB6A-7B1A-40D6-95E3-1518F0E88640}" type="presParOf" srcId="{5D0B4FFA-2D03-4CE8-AA2B-CE06D56FD746}" destId="{4AA7997D-032D-438D-A6C5-56C68D0FC0CD}" srcOrd="0" destOrd="0" presId="urn:microsoft.com/office/officeart/2005/8/layout/orgChart1"/>
    <dgm:cxn modelId="{BA0F0EF3-2F72-4347-B1D9-037D14DFD1D6}" type="presParOf" srcId="{5D0B4FFA-2D03-4CE8-AA2B-CE06D56FD746}" destId="{C1FFFB2C-4E06-4302-914C-90B55713BD37}" srcOrd="1" destOrd="0" presId="urn:microsoft.com/office/officeart/2005/8/layout/orgChart1"/>
    <dgm:cxn modelId="{AA30DC94-94A5-4EA7-AE63-0E6E76A0C04F}" type="presParOf" srcId="{C1FFFB2C-4E06-4302-914C-90B55713BD37}" destId="{79973D46-8BF3-470E-91CB-FBEA55988628}" srcOrd="0" destOrd="0" presId="urn:microsoft.com/office/officeart/2005/8/layout/orgChart1"/>
    <dgm:cxn modelId="{FE0AE443-B5F8-4DF9-BA29-68E41D1A2DCE}" type="presParOf" srcId="{79973D46-8BF3-470E-91CB-FBEA55988628}" destId="{34918111-244D-4307-8B52-404C12C6F72E}" srcOrd="0" destOrd="0" presId="urn:microsoft.com/office/officeart/2005/8/layout/orgChart1"/>
    <dgm:cxn modelId="{8DCA83CB-A2BC-43FC-9746-017088CDA679}" type="presParOf" srcId="{79973D46-8BF3-470E-91CB-FBEA55988628}" destId="{EB2EDBF8-FD44-47F1-9159-191EDA3B7A0B}" srcOrd="1" destOrd="0" presId="urn:microsoft.com/office/officeart/2005/8/layout/orgChart1"/>
    <dgm:cxn modelId="{A30A483F-3130-4C90-993F-8BF3D3530489}" type="presParOf" srcId="{C1FFFB2C-4E06-4302-914C-90B55713BD37}" destId="{BFDFCE6A-ECD3-448C-9A68-9622C459E205}" srcOrd="1" destOrd="0" presId="urn:microsoft.com/office/officeart/2005/8/layout/orgChart1"/>
    <dgm:cxn modelId="{BD5FFFFB-2C84-40D4-91CE-1FBA1C6E7E31}" type="presParOf" srcId="{C1FFFB2C-4E06-4302-914C-90B55713BD37}" destId="{217A58A9-9FA6-43A5-944C-F18CF9F2BE2A}" srcOrd="2" destOrd="0" presId="urn:microsoft.com/office/officeart/2005/8/layout/orgChart1"/>
    <dgm:cxn modelId="{0373B703-18AF-4A03-9D03-E88F8CBC0C15}" type="presParOf" srcId="{5D0B4FFA-2D03-4CE8-AA2B-CE06D56FD746}" destId="{5BA72461-5CCD-4583-B083-A386EE084951}" srcOrd="2" destOrd="0" presId="urn:microsoft.com/office/officeart/2005/8/layout/orgChart1"/>
    <dgm:cxn modelId="{EF4FBD76-51B0-41FD-B868-D9B5DD4D5840}" type="presParOf" srcId="{5D0B4FFA-2D03-4CE8-AA2B-CE06D56FD746}" destId="{0BC5A6D3-661D-4CFB-A414-617BA0DE753F}" srcOrd="3" destOrd="0" presId="urn:microsoft.com/office/officeart/2005/8/layout/orgChart1"/>
    <dgm:cxn modelId="{1A950ADA-55B7-4E58-ACEC-1F5A237F0987}" type="presParOf" srcId="{0BC5A6D3-661D-4CFB-A414-617BA0DE753F}" destId="{18FFF765-BA73-4C7A-8D41-28834629C028}" srcOrd="0" destOrd="0" presId="urn:microsoft.com/office/officeart/2005/8/layout/orgChart1"/>
    <dgm:cxn modelId="{8D067BB6-E607-41E4-AC64-52BA0137176D}" type="presParOf" srcId="{18FFF765-BA73-4C7A-8D41-28834629C028}" destId="{608E3AA6-CBD3-4352-BF3C-D92815A1438B}" srcOrd="0" destOrd="0" presId="urn:microsoft.com/office/officeart/2005/8/layout/orgChart1"/>
    <dgm:cxn modelId="{089E1A00-F0F3-4619-BAA5-42DDB4A954A9}" type="presParOf" srcId="{18FFF765-BA73-4C7A-8D41-28834629C028}" destId="{99B28381-88E4-49FC-9AB0-818D75F0548D}" srcOrd="1" destOrd="0" presId="urn:microsoft.com/office/officeart/2005/8/layout/orgChart1"/>
    <dgm:cxn modelId="{08919B59-8D48-4759-91CF-E9E2CB2559BF}" type="presParOf" srcId="{0BC5A6D3-661D-4CFB-A414-617BA0DE753F}" destId="{60DE011F-2008-48C6-8E19-F95B7F0E8080}" srcOrd="1" destOrd="0" presId="urn:microsoft.com/office/officeart/2005/8/layout/orgChart1"/>
    <dgm:cxn modelId="{D3E62F6C-1690-47D6-97F4-CD4A56F73860}" type="presParOf" srcId="{0BC5A6D3-661D-4CFB-A414-617BA0DE753F}" destId="{D71B0E41-19DC-4018-93A0-D1CB4010431E}" srcOrd="2" destOrd="0" presId="urn:microsoft.com/office/officeart/2005/8/layout/orgChart1"/>
    <dgm:cxn modelId="{6CF84366-BF1C-4770-88C3-08A146EAC3D4}" type="presParOf" srcId="{5D0B4FFA-2D03-4CE8-AA2B-CE06D56FD746}" destId="{D1823308-B655-44F4-A569-4AE633C028C3}" srcOrd="4" destOrd="0" presId="urn:microsoft.com/office/officeart/2005/8/layout/orgChart1"/>
    <dgm:cxn modelId="{9F82239D-4600-43FF-9AF6-C4A20B2D0153}" type="presParOf" srcId="{5D0B4FFA-2D03-4CE8-AA2B-CE06D56FD746}" destId="{84AC165F-6089-4CA0-AE3A-7FFF0595A555}" srcOrd="5" destOrd="0" presId="urn:microsoft.com/office/officeart/2005/8/layout/orgChart1"/>
    <dgm:cxn modelId="{F5929A29-9A95-44B6-AD5F-C4A81CEE92FA}" type="presParOf" srcId="{84AC165F-6089-4CA0-AE3A-7FFF0595A555}" destId="{4B02D877-D1F4-4B1A-9689-98092B0816BC}" srcOrd="0" destOrd="0" presId="urn:microsoft.com/office/officeart/2005/8/layout/orgChart1"/>
    <dgm:cxn modelId="{9200C724-2FB0-4025-95EF-88D1BA39187B}" type="presParOf" srcId="{4B02D877-D1F4-4B1A-9689-98092B0816BC}" destId="{80C9FA6D-0AAE-4F94-A4B7-5E6B25D50295}" srcOrd="0" destOrd="0" presId="urn:microsoft.com/office/officeart/2005/8/layout/orgChart1"/>
    <dgm:cxn modelId="{6E6B8672-A0AB-4D28-A3F2-359DAAE28E19}" type="presParOf" srcId="{4B02D877-D1F4-4B1A-9689-98092B0816BC}" destId="{A15C3F79-668A-46FD-ABE4-71C387480E29}" srcOrd="1" destOrd="0" presId="urn:microsoft.com/office/officeart/2005/8/layout/orgChart1"/>
    <dgm:cxn modelId="{7950C5CD-35A7-455D-8488-E2E3F1BDE365}" type="presParOf" srcId="{84AC165F-6089-4CA0-AE3A-7FFF0595A555}" destId="{2D010405-81E2-447A-B227-223D8120B24B}" srcOrd="1" destOrd="0" presId="urn:microsoft.com/office/officeart/2005/8/layout/orgChart1"/>
    <dgm:cxn modelId="{2A4E87DA-2ED5-46F3-B23C-9FFAED46AD87}" type="presParOf" srcId="{84AC165F-6089-4CA0-AE3A-7FFF0595A555}" destId="{8CDA7342-E667-4FF2-8BBF-DC3F2673F2D6}" srcOrd="2" destOrd="0" presId="urn:microsoft.com/office/officeart/2005/8/layout/orgChart1"/>
    <dgm:cxn modelId="{5D68566A-D613-4F9A-BBDC-3AD7398745FF}" type="presParOf" srcId="{5D0B4FFA-2D03-4CE8-AA2B-CE06D56FD746}" destId="{2108B945-54A8-4221-AE9E-483F5924A39A}" srcOrd="6" destOrd="0" presId="urn:microsoft.com/office/officeart/2005/8/layout/orgChart1"/>
    <dgm:cxn modelId="{ED35BFE7-D378-4D50-93B9-33436BF9B839}" type="presParOf" srcId="{5D0B4FFA-2D03-4CE8-AA2B-CE06D56FD746}" destId="{9E999BC2-4F5C-4D20-A586-445AE986364A}" srcOrd="7" destOrd="0" presId="urn:microsoft.com/office/officeart/2005/8/layout/orgChart1"/>
    <dgm:cxn modelId="{A98FC4CC-927E-40ED-A50E-F8662FED6B1F}" type="presParOf" srcId="{9E999BC2-4F5C-4D20-A586-445AE986364A}" destId="{5D635F5C-544E-42FD-BF9A-AE11498B80B4}" srcOrd="0" destOrd="0" presId="urn:microsoft.com/office/officeart/2005/8/layout/orgChart1"/>
    <dgm:cxn modelId="{111EEB14-A175-42FA-AC22-069F5A78BD4E}" type="presParOf" srcId="{5D635F5C-544E-42FD-BF9A-AE11498B80B4}" destId="{24F0AEF9-412C-4451-823C-249FA4E04909}" srcOrd="0" destOrd="0" presId="urn:microsoft.com/office/officeart/2005/8/layout/orgChart1"/>
    <dgm:cxn modelId="{858E79EF-A18E-4FC5-A04E-5DF92DE2F053}" type="presParOf" srcId="{5D635F5C-544E-42FD-BF9A-AE11498B80B4}" destId="{109B0388-0E68-48FE-B6D1-55E0F82E7D24}" srcOrd="1" destOrd="0" presId="urn:microsoft.com/office/officeart/2005/8/layout/orgChart1"/>
    <dgm:cxn modelId="{4E87C743-831A-4558-9BC2-0E2DC53B59B0}" type="presParOf" srcId="{9E999BC2-4F5C-4D20-A586-445AE986364A}" destId="{F92520E9-003E-46DB-BD2F-FA4F5BDC133A}" srcOrd="1" destOrd="0" presId="urn:microsoft.com/office/officeart/2005/8/layout/orgChart1"/>
    <dgm:cxn modelId="{8E89E08C-D4F7-4F4B-B6C2-46E609DF642C}" type="presParOf" srcId="{9E999BC2-4F5C-4D20-A586-445AE986364A}" destId="{0F839604-4274-4B42-9F2A-A8629C7B4FC8}" srcOrd="2" destOrd="0" presId="urn:microsoft.com/office/officeart/2005/8/layout/orgChart1"/>
    <dgm:cxn modelId="{9079117A-D42F-403C-908E-4589B97539AE}" type="presParOf" srcId="{5D0B4FFA-2D03-4CE8-AA2B-CE06D56FD746}" destId="{10B7902D-BB65-4EA6-9582-A392292AA5F5}" srcOrd="8" destOrd="0" presId="urn:microsoft.com/office/officeart/2005/8/layout/orgChart1"/>
    <dgm:cxn modelId="{95A22264-8156-45C3-A700-74B18DAB6C50}" type="presParOf" srcId="{5D0B4FFA-2D03-4CE8-AA2B-CE06D56FD746}" destId="{81D0D15D-E3DB-4325-BF3C-CA389C6C559D}" srcOrd="9" destOrd="0" presId="urn:microsoft.com/office/officeart/2005/8/layout/orgChart1"/>
    <dgm:cxn modelId="{713EDD0D-0036-478B-A958-D7AD9E046C97}" type="presParOf" srcId="{81D0D15D-E3DB-4325-BF3C-CA389C6C559D}" destId="{4BF4C0CC-6148-4156-902D-F76ECB014759}" srcOrd="0" destOrd="0" presId="urn:microsoft.com/office/officeart/2005/8/layout/orgChart1"/>
    <dgm:cxn modelId="{92127487-CDE9-4433-9784-6EBE2EDCAABD}" type="presParOf" srcId="{4BF4C0CC-6148-4156-902D-F76ECB014759}" destId="{DED9BBAC-7B2B-420B-A5E7-C3941C694C56}" srcOrd="0" destOrd="0" presId="urn:microsoft.com/office/officeart/2005/8/layout/orgChart1"/>
    <dgm:cxn modelId="{AEDB8587-A85D-445B-8BD6-E251D852B48D}" type="presParOf" srcId="{4BF4C0CC-6148-4156-902D-F76ECB014759}" destId="{F40B8E0F-DE29-4860-AFFA-E50C08CA4AE9}" srcOrd="1" destOrd="0" presId="urn:microsoft.com/office/officeart/2005/8/layout/orgChart1"/>
    <dgm:cxn modelId="{17C891D5-5D1B-4132-A371-B50E175D4A02}" type="presParOf" srcId="{81D0D15D-E3DB-4325-BF3C-CA389C6C559D}" destId="{A70E4F36-B139-4D63-B6A0-EBA234D6F048}" srcOrd="1" destOrd="0" presId="urn:microsoft.com/office/officeart/2005/8/layout/orgChart1"/>
    <dgm:cxn modelId="{E7A4F47B-EEFC-4115-A325-C4221AE498E3}" type="presParOf" srcId="{81D0D15D-E3DB-4325-BF3C-CA389C6C559D}" destId="{1EB410CC-3595-4C2D-B7BC-D8EF82736884}" srcOrd="2" destOrd="0" presId="urn:microsoft.com/office/officeart/2005/8/layout/orgChart1"/>
    <dgm:cxn modelId="{40FF103B-4650-4A90-A0D1-07E400583B48}" type="presParOf" srcId="{533F6DC2-0944-4D73-B334-2BDB87744E7E}" destId="{BD302634-47EE-467D-B8C1-AA037BDA379C}" srcOrd="2" destOrd="0" presId="urn:microsoft.com/office/officeart/2005/8/layout/orgChart1"/>
    <dgm:cxn modelId="{F8642DD8-2F38-4E64-A99C-83306F8EDC71}" type="presParOf" srcId="{C8BF2775-244F-4A98-BABA-81058B1F0E16}" destId="{D4122B23-A68C-4939-9079-76EB64250070}" srcOrd="6" destOrd="0" presId="urn:microsoft.com/office/officeart/2005/8/layout/orgChart1"/>
    <dgm:cxn modelId="{4782B276-0A20-4947-AF55-83683CF7EDBB}" type="presParOf" srcId="{C8BF2775-244F-4A98-BABA-81058B1F0E16}" destId="{39DA5FEE-F513-4387-A82D-18554090D7CA}" srcOrd="7" destOrd="0" presId="urn:microsoft.com/office/officeart/2005/8/layout/orgChart1"/>
    <dgm:cxn modelId="{621DBD5D-7059-419F-A8B7-E221198CCBC3}" type="presParOf" srcId="{39DA5FEE-F513-4387-A82D-18554090D7CA}" destId="{E8E58343-FF8D-43CF-8C74-F43BC073931C}" srcOrd="0" destOrd="0" presId="urn:microsoft.com/office/officeart/2005/8/layout/orgChart1"/>
    <dgm:cxn modelId="{E5ADCEB1-441F-49C7-9095-69F1A782886C}" type="presParOf" srcId="{E8E58343-FF8D-43CF-8C74-F43BC073931C}" destId="{C957D5D1-174B-4336-A66F-1646B4245FBB}" srcOrd="0" destOrd="0" presId="urn:microsoft.com/office/officeart/2005/8/layout/orgChart1"/>
    <dgm:cxn modelId="{A4207F11-6DDF-4A97-9B22-A83D8935CEAD}" type="presParOf" srcId="{E8E58343-FF8D-43CF-8C74-F43BC073931C}" destId="{4DE157DA-CD48-43F2-A217-4A732A2E3709}" srcOrd="1" destOrd="0" presId="urn:microsoft.com/office/officeart/2005/8/layout/orgChart1"/>
    <dgm:cxn modelId="{0C5323F9-C48C-4039-A8B5-17EF80A3CC68}" type="presParOf" srcId="{39DA5FEE-F513-4387-A82D-18554090D7CA}" destId="{63EB488E-C021-4E4B-A2BD-5323A8661798}" srcOrd="1" destOrd="0" presId="urn:microsoft.com/office/officeart/2005/8/layout/orgChart1"/>
    <dgm:cxn modelId="{AD2EF18E-F243-43BA-93C9-BDE5FEE22232}" type="presParOf" srcId="{63EB488E-C021-4E4B-A2BD-5323A8661798}" destId="{9AC2BCDA-9B9A-4E12-A433-B050A79A3D95}" srcOrd="0" destOrd="0" presId="urn:microsoft.com/office/officeart/2005/8/layout/orgChart1"/>
    <dgm:cxn modelId="{AE12E186-C0E2-47AE-9208-12F3AE0005D3}" type="presParOf" srcId="{63EB488E-C021-4E4B-A2BD-5323A8661798}" destId="{AB9D1F5C-D981-46EA-955F-B7E4804239E8}" srcOrd="1" destOrd="0" presId="urn:microsoft.com/office/officeart/2005/8/layout/orgChart1"/>
    <dgm:cxn modelId="{271A419A-B6E6-4C35-AD44-271A864FCDB5}" type="presParOf" srcId="{AB9D1F5C-D981-46EA-955F-B7E4804239E8}" destId="{86D924D8-E2BD-4CC4-A8DA-7EED2A84E385}" srcOrd="0" destOrd="0" presId="urn:microsoft.com/office/officeart/2005/8/layout/orgChart1"/>
    <dgm:cxn modelId="{4B8065CF-4F5F-4A0E-B1E6-3507D987CFF7}" type="presParOf" srcId="{86D924D8-E2BD-4CC4-A8DA-7EED2A84E385}" destId="{B8E39D9C-4A8E-4B26-BB87-E988AAAF284A}" srcOrd="0" destOrd="0" presId="urn:microsoft.com/office/officeart/2005/8/layout/orgChart1"/>
    <dgm:cxn modelId="{6F0CE697-AD6A-4F91-9357-CC005FF1FA00}" type="presParOf" srcId="{86D924D8-E2BD-4CC4-A8DA-7EED2A84E385}" destId="{46C0E92C-3DBF-4476-8BB6-DE8F657F8610}" srcOrd="1" destOrd="0" presId="urn:microsoft.com/office/officeart/2005/8/layout/orgChart1"/>
    <dgm:cxn modelId="{2E93BAB5-55DB-4A0E-9347-556C99262F27}" type="presParOf" srcId="{AB9D1F5C-D981-46EA-955F-B7E4804239E8}" destId="{B1BA5903-FF94-48C5-B67C-CE61AA75B552}" srcOrd="1" destOrd="0" presId="urn:microsoft.com/office/officeart/2005/8/layout/orgChart1"/>
    <dgm:cxn modelId="{E3292DE4-A0E7-4635-BBF8-F17266C3198C}" type="presParOf" srcId="{B1BA5903-FF94-48C5-B67C-CE61AA75B552}" destId="{868922CD-4477-4731-88F7-6894295950A1}" srcOrd="0" destOrd="0" presId="urn:microsoft.com/office/officeart/2005/8/layout/orgChart1"/>
    <dgm:cxn modelId="{486B281A-32C3-40BC-9EE1-271E7C04D4C4}" type="presParOf" srcId="{B1BA5903-FF94-48C5-B67C-CE61AA75B552}" destId="{3406ABC7-4FAA-4FF8-A463-9069C531E505}" srcOrd="1" destOrd="0" presId="urn:microsoft.com/office/officeart/2005/8/layout/orgChart1"/>
    <dgm:cxn modelId="{B30B6D79-9EA7-47F7-A265-D4E523756BCB}" type="presParOf" srcId="{3406ABC7-4FAA-4FF8-A463-9069C531E505}" destId="{42B0BF8D-0111-43E8-9B4A-98EFF6861C93}" srcOrd="0" destOrd="0" presId="urn:microsoft.com/office/officeart/2005/8/layout/orgChart1"/>
    <dgm:cxn modelId="{91ACD021-8F64-4706-A0C3-B19A95F36176}" type="presParOf" srcId="{42B0BF8D-0111-43E8-9B4A-98EFF6861C93}" destId="{175B30FF-1B20-4EBB-962C-A53AF2DCA3C6}" srcOrd="0" destOrd="0" presId="urn:microsoft.com/office/officeart/2005/8/layout/orgChart1"/>
    <dgm:cxn modelId="{9975134B-7A57-4840-BDF0-4B766D9956A6}" type="presParOf" srcId="{42B0BF8D-0111-43E8-9B4A-98EFF6861C93}" destId="{EF60CB40-DE73-4276-9850-80AEC89C372E}" srcOrd="1" destOrd="0" presId="urn:microsoft.com/office/officeart/2005/8/layout/orgChart1"/>
    <dgm:cxn modelId="{11E67D83-082E-464E-86AF-82299F45971A}" type="presParOf" srcId="{3406ABC7-4FAA-4FF8-A463-9069C531E505}" destId="{97DA8BD7-3F91-466F-8121-A39882FB8D39}" srcOrd="1" destOrd="0" presId="urn:microsoft.com/office/officeart/2005/8/layout/orgChart1"/>
    <dgm:cxn modelId="{BA091EF6-B66A-4B64-9137-E232046E6E68}" type="presParOf" srcId="{3406ABC7-4FAA-4FF8-A463-9069C531E505}" destId="{688CF8A9-6DB1-4FA8-8BC7-B1F13268BD9C}" srcOrd="2" destOrd="0" presId="urn:microsoft.com/office/officeart/2005/8/layout/orgChart1"/>
    <dgm:cxn modelId="{F7B9FB1B-5CBB-4F86-AC4C-ED19DB1C2907}" type="presParOf" srcId="{B1BA5903-FF94-48C5-B67C-CE61AA75B552}" destId="{A6A52870-F9F0-49CB-BBDB-F03D333CB969}" srcOrd="2" destOrd="0" presId="urn:microsoft.com/office/officeart/2005/8/layout/orgChart1"/>
    <dgm:cxn modelId="{0B281288-EFCA-4658-9CEA-A211611451C0}" type="presParOf" srcId="{B1BA5903-FF94-48C5-B67C-CE61AA75B552}" destId="{EF560DB0-207E-48A1-867B-6151A0F526D6}" srcOrd="3" destOrd="0" presId="urn:microsoft.com/office/officeart/2005/8/layout/orgChart1"/>
    <dgm:cxn modelId="{DEE9250A-764D-435A-B621-EA5C9C4772CA}" type="presParOf" srcId="{EF560DB0-207E-48A1-867B-6151A0F526D6}" destId="{090D13B9-7161-4223-8C49-B23EDE0B6EFC}" srcOrd="0" destOrd="0" presId="urn:microsoft.com/office/officeart/2005/8/layout/orgChart1"/>
    <dgm:cxn modelId="{249EF981-C46D-4239-AD56-1A65F8D8FF03}" type="presParOf" srcId="{090D13B9-7161-4223-8C49-B23EDE0B6EFC}" destId="{CCACFB6F-CD3E-497D-B32A-9AD6D218A582}" srcOrd="0" destOrd="0" presId="urn:microsoft.com/office/officeart/2005/8/layout/orgChart1"/>
    <dgm:cxn modelId="{FC76E5EA-7DBA-492C-B84E-70E3A9BC1836}" type="presParOf" srcId="{090D13B9-7161-4223-8C49-B23EDE0B6EFC}" destId="{96315066-9FB8-4621-8B8B-822E162A653D}" srcOrd="1" destOrd="0" presId="urn:microsoft.com/office/officeart/2005/8/layout/orgChart1"/>
    <dgm:cxn modelId="{639F0222-2E20-45A9-A590-15D475C8ADEE}" type="presParOf" srcId="{EF560DB0-207E-48A1-867B-6151A0F526D6}" destId="{8D6A2537-9525-4CC0-B19C-D98064F0A31F}" srcOrd="1" destOrd="0" presId="urn:microsoft.com/office/officeart/2005/8/layout/orgChart1"/>
    <dgm:cxn modelId="{01B7009C-2E7D-4B15-B636-44DE01FDA84C}" type="presParOf" srcId="{EF560DB0-207E-48A1-867B-6151A0F526D6}" destId="{FAE1EB38-5AB9-4BDC-ADE0-16A277289149}" srcOrd="2" destOrd="0" presId="urn:microsoft.com/office/officeart/2005/8/layout/orgChart1"/>
    <dgm:cxn modelId="{86A8E748-269D-4C41-9C1A-AD387892A02D}" type="presParOf" srcId="{B1BA5903-FF94-48C5-B67C-CE61AA75B552}" destId="{5B739CB1-E38D-4635-AF79-4410F56B238D}" srcOrd="4" destOrd="0" presId="urn:microsoft.com/office/officeart/2005/8/layout/orgChart1"/>
    <dgm:cxn modelId="{766F99B3-F8C3-4ADD-A575-4A1EDDB62E1F}" type="presParOf" srcId="{B1BA5903-FF94-48C5-B67C-CE61AA75B552}" destId="{424C9CDA-469F-4F26-BCAB-4D8B5DAF296B}" srcOrd="5" destOrd="0" presId="urn:microsoft.com/office/officeart/2005/8/layout/orgChart1"/>
    <dgm:cxn modelId="{685951A3-7861-4FB1-BD52-6854720ECF0D}" type="presParOf" srcId="{424C9CDA-469F-4F26-BCAB-4D8B5DAF296B}" destId="{745D52C6-A159-4B9C-9D8A-67AC2D7A8CB1}" srcOrd="0" destOrd="0" presId="urn:microsoft.com/office/officeart/2005/8/layout/orgChart1"/>
    <dgm:cxn modelId="{5CFE5F5E-F32A-4EDD-BA47-B4DE8E885DCC}" type="presParOf" srcId="{745D52C6-A159-4B9C-9D8A-67AC2D7A8CB1}" destId="{519E0089-0C33-4C60-8A25-C695814B102D}" srcOrd="0" destOrd="0" presId="urn:microsoft.com/office/officeart/2005/8/layout/orgChart1"/>
    <dgm:cxn modelId="{7DA8FC8E-2D37-4F0E-A0FF-FC307BC0D2E6}" type="presParOf" srcId="{745D52C6-A159-4B9C-9D8A-67AC2D7A8CB1}" destId="{3762A2D7-4011-4DAE-96AA-23AEB460274E}" srcOrd="1" destOrd="0" presId="urn:microsoft.com/office/officeart/2005/8/layout/orgChart1"/>
    <dgm:cxn modelId="{00880DAF-502D-48ED-BC8B-6E201970D875}" type="presParOf" srcId="{424C9CDA-469F-4F26-BCAB-4D8B5DAF296B}" destId="{C642264D-E3EF-4783-9CDC-025D148538B2}" srcOrd="1" destOrd="0" presId="urn:microsoft.com/office/officeart/2005/8/layout/orgChart1"/>
    <dgm:cxn modelId="{307DA1D7-76AD-4445-A26B-7387E545E5FB}" type="presParOf" srcId="{424C9CDA-469F-4F26-BCAB-4D8B5DAF296B}" destId="{5E33677A-D2FB-4DA5-9E72-B48859D350B0}" srcOrd="2" destOrd="0" presId="urn:microsoft.com/office/officeart/2005/8/layout/orgChart1"/>
    <dgm:cxn modelId="{8EA64A16-A7C0-440E-88C3-32539B94CFFC}" type="presParOf" srcId="{AB9D1F5C-D981-46EA-955F-B7E4804239E8}" destId="{BE97C728-90C2-44A4-8E64-5EFDBC0B25A5}" srcOrd="2" destOrd="0" presId="urn:microsoft.com/office/officeart/2005/8/layout/orgChart1"/>
    <dgm:cxn modelId="{82404D1B-9C5B-4740-A3F2-85B5BDE9BC8D}" type="presParOf" srcId="{63EB488E-C021-4E4B-A2BD-5323A8661798}" destId="{21357DD6-CAA6-432F-83A2-4E9432DB5D19}" srcOrd="2" destOrd="0" presId="urn:microsoft.com/office/officeart/2005/8/layout/orgChart1"/>
    <dgm:cxn modelId="{F53BC535-2B3E-4D34-B45C-3828DB799B2A}" type="presParOf" srcId="{63EB488E-C021-4E4B-A2BD-5323A8661798}" destId="{29FBABC1-3C53-4C2E-912F-64020FF3BFD5}" srcOrd="3" destOrd="0" presId="urn:microsoft.com/office/officeart/2005/8/layout/orgChart1"/>
    <dgm:cxn modelId="{5ABE8CF7-7850-4597-9F25-594ADC3BB7CB}" type="presParOf" srcId="{29FBABC1-3C53-4C2E-912F-64020FF3BFD5}" destId="{6719800B-55A7-4E9F-B3BB-20345B1975DA}" srcOrd="0" destOrd="0" presId="urn:microsoft.com/office/officeart/2005/8/layout/orgChart1"/>
    <dgm:cxn modelId="{0EE3F6D3-6E6A-4862-9BCD-AD31F9AD667A}" type="presParOf" srcId="{6719800B-55A7-4E9F-B3BB-20345B1975DA}" destId="{18429EED-429B-458A-BDC8-2C1F7B1337EF}" srcOrd="0" destOrd="0" presId="urn:microsoft.com/office/officeart/2005/8/layout/orgChart1"/>
    <dgm:cxn modelId="{9D3F498F-4BDF-4116-A840-0EAC9371E8A9}" type="presParOf" srcId="{6719800B-55A7-4E9F-B3BB-20345B1975DA}" destId="{C39CE91B-AA55-4D3D-A839-793500C82B06}" srcOrd="1" destOrd="0" presId="urn:microsoft.com/office/officeart/2005/8/layout/orgChart1"/>
    <dgm:cxn modelId="{AD622887-C97A-447E-B1BD-66FB1F818506}" type="presParOf" srcId="{29FBABC1-3C53-4C2E-912F-64020FF3BFD5}" destId="{58EEBD3C-EE2F-4E0B-ABDB-6C79C2E20C0C}" srcOrd="1" destOrd="0" presId="urn:microsoft.com/office/officeart/2005/8/layout/orgChart1"/>
    <dgm:cxn modelId="{4C6271C5-284C-483C-BB3F-9A390275C454}" type="presParOf" srcId="{29FBABC1-3C53-4C2E-912F-64020FF3BFD5}" destId="{75D3C95B-F1E0-4F46-9949-274EAA892965}" srcOrd="2" destOrd="0" presId="urn:microsoft.com/office/officeart/2005/8/layout/orgChart1"/>
    <dgm:cxn modelId="{A9337CBA-098F-43A8-95FE-068AA5F18360}" type="presParOf" srcId="{63EB488E-C021-4E4B-A2BD-5323A8661798}" destId="{D3524F5F-5C12-46EF-8CCA-991F6D01B21C}" srcOrd="4" destOrd="0" presId="urn:microsoft.com/office/officeart/2005/8/layout/orgChart1"/>
    <dgm:cxn modelId="{8FEC7D65-B362-46B4-9092-EA1F21E4732B}" type="presParOf" srcId="{63EB488E-C021-4E4B-A2BD-5323A8661798}" destId="{02917335-A0FD-4785-9DDC-8203FCB92564}" srcOrd="5" destOrd="0" presId="urn:microsoft.com/office/officeart/2005/8/layout/orgChart1"/>
    <dgm:cxn modelId="{F08F8C41-E13C-416E-96CD-9AEF713143D9}" type="presParOf" srcId="{02917335-A0FD-4785-9DDC-8203FCB92564}" destId="{81AC1238-F72B-46D4-8000-F274AB27053E}" srcOrd="0" destOrd="0" presId="urn:microsoft.com/office/officeart/2005/8/layout/orgChart1"/>
    <dgm:cxn modelId="{7A928056-8AE1-4D75-825D-18358123D97D}" type="presParOf" srcId="{81AC1238-F72B-46D4-8000-F274AB27053E}" destId="{BB0D0EC5-1198-4CB0-BF6B-6FEF4D538418}" srcOrd="0" destOrd="0" presId="urn:microsoft.com/office/officeart/2005/8/layout/orgChart1"/>
    <dgm:cxn modelId="{0C152AA9-FE9C-4B9E-8B74-A8C3329E15C1}" type="presParOf" srcId="{81AC1238-F72B-46D4-8000-F274AB27053E}" destId="{B20EC8AB-D8A3-4C82-B896-74430D0CFBF4}" srcOrd="1" destOrd="0" presId="urn:microsoft.com/office/officeart/2005/8/layout/orgChart1"/>
    <dgm:cxn modelId="{2F166E52-55A6-49A1-804F-097B1B45C175}" type="presParOf" srcId="{02917335-A0FD-4785-9DDC-8203FCB92564}" destId="{AB12D889-03FC-499E-B5A8-DDF8A2A01441}" srcOrd="1" destOrd="0" presId="urn:microsoft.com/office/officeart/2005/8/layout/orgChart1"/>
    <dgm:cxn modelId="{FE338696-59E3-4DB3-8249-A824D46FE904}" type="presParOf" srcId="{02917335-A0FD-4785-9DDC-8203FCB92564}" destId="{BE9AEDD6-55FC-4BF0-8016-0A7C1C2C155B}" srcOrd="2" destOrd="0" presId="urn:microsoft.com/office/officeart/2005/8/layout/orgChart1"/>
    <dgm:cxn modelId="{77572398-CBAB-417F-8896-9AA552355851}" type="presParOf" srcId="{63EB488E-C021-4E4B-A2BD-5323A8661798}" destId="{032F83F1-AD4B-493E-9977-9C9ECBB4B5A7}" srcOrd="6" destOrd="0" presId="urn:microsoft.com/office/officeart/2005/8/layout/orgChart1"/>
    <dgm:cxn modelId="{02A7FC32-D2A8-403F-A469-4C5A59DFA4B4}" type="presParOf" srcId="{63EB488E-C021-4E4B-A2BD-5323A8661798}" destId="{E78CD5F3-51FC-46A8-A985-9BE4B2DAE081}" srcOrd="7" destOrd="0" presId="urn:microsoft.com/office/officeart/2005/8/layout/orgChart1"/>
    <dgm:cxn modelId="{9387F399-66E9-41DF-A090-D7294E08BD5E}" type="presParOf" srcId="{E78CD5F3-51FC-46A8-A985-9BE4B2DAE081}" destId="{63C6F684-EA4F-4924-B00C-8FE18B9CB5B8}" srcOrd="0" destOrd="0" presId="urn:microsoft.com/office/officeart/2005/8/layout/orgChart1"/>
    <dgm:cxn modelId="{BC07DF28-8D35-4B52-B0A0-A6E48E7DB764}" type="presParOf" srcId="{63C6F684-EA4F-4924-B00C-8FE18B9CB5B8}" destId="{5765F189-621A-4A07-BFC9-825371D59CD5}" srcOrd="0" destOrd="0" presId="urn:microsoft.com/office/officeart/2005/8/layout/orgChart1"/>
    <dgm:cxn modelId="{996E7BC2-2AF5-472F-8255-BA82980121F1}" type="presParOf" srcId="{63C6F684-EA4F-4924-B00C-8FE18B9CB5B8}" destId="{DAE22A4C-733B-4B12-8834-8024F8BF2516}" srcOrd="1" destOrd="0" presId="urn:microsoft.com/office/officeart/2005/8/layout/orgChart1"/>
    <dgm:cxn modelId="{C612EF5C-0EB3-49DC-B421-78F2B4F6A485}" type="presParOf" srcId="{E78CD5F3-51FC-46A8-A985-9BE4B2DAE081}" destId="{A0648F24-F1FA-41AE-A5E3-730EF74B4A31}" srcOrd="1" destOrd="0" presId="urn:microsoft.com/office/officeart/2005/8/layout/orgChart1"/>
    <dgm:cxn modelId="{19CAED23-5633-4A59-BC9A-5B1B9E4309F2}" type="presParOf" srcId="{E78CD5F3-51FC-46A8-A985-9BE4B2DAE081}" destId="{EF7B64D7-54E6-4202-9CEE-301DEE127C13}" srcOrd="2" destOrd="0" presId="urn:microsoft.com/office/officeart/2005/8/layout/orgChart1"/>
    <dgm:cxn modelId="{F52EECD9-48F9-49AC-B6A5-F2D5780232D7}" type="presParOf" srcId="{63EB488E-C021-4E4B-A2BD-5323A8661798}" destId="{658A970C-3487-4B60-AF6F-4C0DFAD13D0E}" srcOrd="8" destOrd="0" presId="urn:microsoft.com/office/officeart/2005/8/layout/orgChart1"/>
    <dgm:cxn modelId="{4394C5A2-293F-4289-9CA2-728BA802440D}" type="presParOf" srcId="{63EB488E-C021-4E4B-A2BD-5323A8661798}" destId="{8A55692E-EA50-486B-B091-D7B99030AF26}" srcOrd="9" destOrd="0" presId="urn:microsoft.com/office/officeart/2005/8/layout/orgChart1"/>
    <dgm:cxn modelId="{D2DC1BAB-A3A5-4180-A2F8-E24A3E7DABDE}" type="presParOf" srcId="{8A55692E-EA50-486B-B091-D7B99030AF26}" destId="{9CF06484-2C01-4113-92E8-BDA1E889819F}" srcOrd="0" destOrd="0" presId="urn:microsoft.com/office/officeart/2005/8/layout/orgChart1"/>
    <dgm:cxn modelId="{FF7DB806-E001-4F6A-A220-DF0DF354E857}" type="presParOf" srcId="{9CF06484-2C01-4113-92E8-BDA1E889819F}" destId="{C7536070-9716-4483-A9C4-A95794CA9475}" srcOrd="0" destOrd="0" presId="urn:microsoft.com/office/officeart/2005/8/layout/orgChart1"/>
    <dgm:cxn modelId="{3E503FFF-6380-4092-8913-5789D6E68B0A}" type="presParOf" srcId="{9CF06484-2C01-4113-92E8-BDA1E889819F}" destId="{40F49730-1C4B-454F-8479-FBFF6B3CD295}" srcOrd="1" destOrd="0" presId="urn:microsoft.com/office/officeart/2005/8/layout/orgChart1"/>
    <dgm:cxn modelId="{A2229BDE-C26B-48DB-8668-1B244A70E528}" type="presParOf" srcId="{8A55692E-EA50-486B-B091-D7B99030AF26}" destId="{6DCB848F-8476-4CE5-BB38-1ADD096D50CC}" srcOrd="1" destOrd="0" presId="urn:microsoft.com/office/officeart/2005/8/layout/orgChart1"/>
    <dgm:cxn modelId="{81809EE4-5853-4CDB-AA88-FC28F2E3C479}" type="presParOf" srcId="{8A55692E-EA50-486B-B091-D7B99030AF26}" destId="{EA404B31-766F-4915-9DF8-0BAF66D5D895}" srcOrd="2" destOrd="0" presId="urn:microsoft.com/office/officeart/2005/8/layout/orgChart1"/>
    <dgm:cxn modelId="{0869D3A6-9C9B-427B-95E3-B1B1952C708F}" type="presParOf" srcId="{39DA5FEE-F513-4387-A82D-18554090D7CA}" destId="{B27676D0-6D2D-4FB8-B1E7-FE0E474041DD}" srcOrd="2" destOrd="0" presId="urn:microsoft.com/office/officeart/2005/8/layout/orgChart1"/>
    <dgm:cxn modelId="{8BA09E83-57E9-4A10-8693-D14B651546E0}" type="presParOf" srcId="{99F1AD98-1DB3-4553-AA47-46EA1DE12FB9}" destId="{F7E37F14-0D13-4F04-8245-03F10876A52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A970C-3487-4B60-AF6F-4C0DFAD13D0E}">
      <dsp:nvSpPr>
        <dsp:cNvPr id="0" name=""/>
        <dsp:cNvSpPr/>
      </dsp:nvSpPr>
      <dsp:spPr>
        <a:xfrm>
          <a:off x="8057248" y="2191936"/>
          <a:ext cx="2002063" cy="141757"/>
        </a:xfrm>
        <a:custGeom>
          <a:avLst/>
          <a:gdLst/>
          <a:ahLst/>
          <a:cxnLst/>
          <a:rect l="0" t="0" r="0" b="0"/>
          <a:pathLst>
            <a:path>
              <a:moveTo>
                <a:pt x="0" y="0"/>
              </a:moveTo>
              <a:lnTo>
                <a:pt x="0" y="70878"/>
              </a:lnTo>
              <a:lnTo>
                <a:pt x="2002063" y="70878"/>
              </a:lnTo>
              <a:lnTo>
                <a:pt x="2002063" y="1417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2F83F1-AD4B-493E-9977-9C9ECBB4B5A7}">
      <dsp:nvSpPr>
        <dsp:cNvPr id="0" name=""/>
        <dsp:cNvSpPr/>
      </dsp:nvSpPr>
      <dsp:spPr>
        <a:xfrm>
          <a:off x="8057248" y="2191936"/>
          <a:ext cx="1185272" cy="141757"/>
        </a:xfrm>
        <a:custGeom>
          <a:avLst/>
          <a:gdLst/>
          <a:ahLst/>
          <a:cxnLst/>
          <a:rect l="0" t="0" r="0" b="0"/>
          <a:pathLst>
            <a:path>
              <a:moveTo>
                <a:pt x="0" y="0"/>
              </a:moveTo>
              <a:lnTo>
                <a:pt x="0" y="70878"/>
              </a:lnTo>
              <a:lnTo>
                <a:pt x="1185272" y="70878"/>
              </a:lnTo>
              <a:lnTo>
                <a:pt x="1185272" y="1417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524F5F-5C12-46EF-8CCA-991F6D01B21C}">
      <dsp:nvSpPr>
        <dsp:cNvPr id="0" name=""/>
        <dsp:cNvSpPr/>
      </dsp:nvSpPr>
      <dsp:spPr>
        <a:xfrm>
          <a:off x="8057248" y="2191936"/>
          <a:ext cx="221738" cy="141757"/>
        </a:xfrm>
        <a:custGeom>
          <a:avLst/>
          <a:gdLst/>
          <a:ahLst/>
          <a:cxnLst/>
          <a:rect l="0" t="0" r="0" b="0"/>
          <a:pathLst>
            <a:path>
              <a:moveTo>
                <a:pt x="0" y="0"/>
              </a:moveTo>
              <a:lnTo>
                <a:pt x="0" y="70878"/>
              </a:lnTo>
              <a:lnTo>
                <a:pt x="221738" y="70878"/>
              </a:lnTo>
              <a:lnTo>
                <a:pt x="221738" y="1417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57DD6-CAA6-432F-83A2-4E9432DB5D19}">
      <dsp:nvSpPr>
        <dsp:cNvPr id="0" name=""/>
        <dsp:cNvSpPr/>
      </dsp:nvSpPr>
      <dsp:spPr>
        <a:xfrm>
          <a:off x="7204207" y="2191936"/>
          <a:ext cx="853040" cy="141757"/>
        </a:xfrm>
        <a:custGeom>
          <a:avLst/>
          <a:gdLst/>
          <a:ahLst/>
          <a:cxnLst/>
          <a:rect l="0" t="0" r="0" b="0"/>
          <a:pathLst>
            <a:path>
              <a:moveTo>
                <a:pt x="853040" y="0"/>
              </a:moveTo>
              <a:lnTo>
                <a:pt x="853040" y="70878"/>
              </a:lnTo>
              <a:lnTo>
                <a:pt x="0" y="70878"/>
              </a:lnTo>
              <a:lnTo>
                <a:pt x="0" y="1417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39CB1-E38D-4635-AF79-4410F56B238D}">
      <dsp:nvSpPr>
        <dsp:cNvPr id="0" name=""/>
        <dsp:cNvSpPr/>
      </dsp:nvSpPr>
      <dsp:spPr>
        <a:xfrm>
          <a:off x="5820628" y="2664682"/>
          <a:ext cx="118024" cy="1275592"/>
        </a:xfrm>
        <a:custGeom>
          <a:avLst/>
          <a:gdLst/>
          <a:ahLst/>
          <a:cxnLst/>
          <a:rect l="0" t="0" r="0" b="0"/>
          <a:pathLst>
            <a:path>
              <a:moveTo>
                <a:pt x="0" y="0"/>
              </a:moveTo>
              <a:lnTo>
                <a:pt x="0" y="1275592"/>
              </a:lnTo>
              <a:lnTo>
                <a:pt x="118024" y="12755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A52870-F9F0-49CB-BBDB-F03D333CB969}">
      <dsp:nvSpPr>
        <dsp:cNvPr id="0" name=""/>
        <dsp:cNvSpPr/>
      </dsp:nvSpPr>
      <dsp:spPr>
        <a:xfrm>
          <a:off x="5820628" y="2664682"/>
          <a:ext cx="118024" cy="796317"/>
        </a:xfrm>
        <a:custGeom>
          <a:avLst/>
          <a:gdLst/>
          <a:ahLst/>
          <a:cxnLst/>
          <a:rect l="0" t="0" r="0" b="0"/>
          <a:pathLst>
            <a:path>
              <a:moveTo>
                <a:pt x="0" y="0"/>
              </a:moveTo>
              <a:lnTo>
                <a:pt x="0" y="796317"/>
              </a:lnTo>
              <a:lnTo>
                <a:pt x="118024" y="7963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8922CD-4477-4731-88F7-6894295950A1}">
      <dsp:nvSpPr>
        <dsp:cNvPr id="0" name=""/>
        <dsp:cNvSpPr/>
      </dsp:nvSpPr>
      <dsp:spPr>
        <a:xfrm>
          <a:off x="5820628" y="2664682"/>
          <a:ext cx="118024" cy="317043"/>
        </a:xfrm>
        <a:custGeom>
          <a:avLst/>
          <a:gdLst/>
          <a:ahLst/>
          <a:cxnLst/>
          <a:rect l="0" t="0" r="0" b="0"/>
          <a:pathLst>
            <a:path>
              <a:moveTo>
                <a:pt x="0" y="0"/>
              </a:moveTo>
              <a:lnTo>
                <a:pt x="0" y="317043"/>
              </a:lnTo>
              <a:lnTo>
                <a:pt x="118024" y="3170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C2BCDA-9B9A-4E12-A433-B050A79A3D95}">
      <dsp:nvSpPr>
        <dsp:cNvPr id="0" name=""/>
        <dsp:cNvSpPr/>
      </dsp:nvSpPr>
      <dsp:spPr>
        <a:xfrm>
          <a:off x="6174206" y="2191936"/>
          <a:ext cx="1883041" cy="135229"/>
        </a:xfrm>
        <a:custGeom>
          <a:avLst/>
          <a:gdLst/>
          <a:ahLst/>
          <a:cxnLst/>
          <a:rect l="0" t="0" r="0" b="0"/>
          <a:pathLst>
            <a:path>
              <a:moveTo>
                <a:pt x="1883041" y="0"/>
              </a:moveTo>
              <a:lnTo>
                <a:pt x="1883041" y="64351"/>
              </a:lnTo>
              <a:lnTo>
                <a:pt x="0" y="64351"/>
              </a:lnTo>
              <a:lnTo>
                <a:pt x="0" y="1352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22B23-A68C-4939-9079-76EB64250070}">
      <dsp:nvSpPr>
        <dsp:cNvPr id="0" name=""/>
        <dsp:cNvSpPr/>
      </dsp:nvSpPr>
      <dsp:spPr>
        <a:xfrm>
          <a:off x="4985229" y="763870"/>
          <a:ext cx="3072018" cy="1091874"/>
        </a:xfrm>
        <a:custGeom>
          <a:avLst/>
          <a:gdLst/>
          <a:ahLst/>
          <a:cxnLst/>
          <a:rect l="0" t="0" r="0" b="0"/>
          <a:pathLst>
            <a:path>
              <a:moveTo>
                <a:pt x="0" y="0"/>
              </a:moveTo>
              <a:lnTo>
                <a:pt x="0" y="1020996"/>
              </a:lnTo>
              <a:lnTo>
                <a:pt x="3072018" y="1020996"/>
              </a:lnTo>
              <a:lnTo>
                <a:pt x="3072018" y="1091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7902D-BB65-4EA6-9582-A392292AA5F5}">
      <dsp:nvSpPr>
        <dsp:cNvPr id="0" name=""/>
        <dsp:cNvSpPr/>
      </dsp:nvSpPr>
      <dsp:spPr>
        <a:xfrm>
          <a:off x="4799620" y="2193262"/>
          <a:ext cx="101255" cy="2948143"/>
        </a:xfrm>
        <a:custGeom>
          <a:avLst/>
          <a:gdLst/>
          <a:ahLst/>
          <a:cxnLst/>
          <a:rect l="0" t="0" r="0" b="0"/>
          <a:pathLst>
            <a:path>
              <a:moveTo>
                <a:pt x="0" y="0"/>
              </a:moveTo>
              <a:lnTo>
                <a:pt x="0" y="2948143"/>
              </a:lnTo>
              <a:lnTo>
                <a:pt x="101255" y="29481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08B945-54A8-4221-AE9E-483F5924A39A}">
      <dsp:nvSpPr>
        <dsp:cNvPr id="0" name=""/>
        <dsp:cNvSpPr/>
      </dsp:nvSpPr>
      <dsp:spPr>
        <a:xfrm>
          <a:off x="4799620" y="2193262"/>
          <a:ext cx="101255" cy="2185501"/>
        </a:xfrm>
        <a:custGeom>
          <a:avLst/>
          <a:gdLst/>
          <a:ahLst/>
          <a:cxnLst/>
          <a:rect l="0" t="0" r="0" b="0"/>
          <a:pathLst>
            <a:path>
              <a:moveTo>
                <a:pt x="0" y="0"/>
              </a:moveTo>
              <a:lnTo>
                <a:pt x="0" y="2185501"/>
              </a:lnTo>
              <a:lnTo>
                <a:pt x="101255" y="21855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823308-B655-44F4-A569-4AE633C028C3}">
      <dsp:nvSpPr>
        <dsp:cNvPr id="0" name=""/>
        <dsp:cNvSpPr/>
      </dsp:nvSpPr>
      <dsp:spPr>
        <a:xfrm>
          <a:off x="4799620" y="2193262"/>
          <a:ext cx="101255" cy="1599638"/>
        </a:xfrm>
        <a:custGeom>
          <a:avLst/>
          <a:gdLst/>
          <a:ahLst/>
          <a:cxnLst/>
          <a:rect l="0" t="0" r="0" b="0"/>
          <a:pathLst>
            <a:path>
              <a:moveTo>
                <a:pt x="0" y="0"/>
              </a:moveTo>
              <a:lnTo>
                <a:pt x="0" y="1599638"/>
              </a:lnTo>
              <a:lnTo>
                <a:pt x="101255" y="15996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A72461-5CCD-4583-B083-A386EE084951}">
      <dsp:nvSpPr>
        <dsp:cNvPr id="0" name=""/>
        <dsp:cNvSpPr/>
      </dsp:nvSpPr>
      <dsp:spPr>
        <a:xfrm>
          <a:off x="4799620" y="2193262"/>
          <a:ext cx="101255" cy="955077"/>
        </a:xfrm>
        <a:custGeom>
          <a:avLst/>
          <a:gdLst/>
          <a:ahLst/>
          <a:cxnLst/>
          <a:rect l="0" t="0" r="0" b="0"/>
          <a:pathLst>
            <a:path>
              <a:moveTo>
                <a:pt x="0" y="0"/>
              </a:moveTo>
              <a:lnTo>
                <a:pt x="0" y="955077"/>
              </a:lnTo>
              <a:lnTo>
                <a:pt x="101255" y="955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A7997D-032D-438D-A6C5-56C68D0FC0CD}">
      <dsp:nvSpPr>
        <dsp:cNvPr id="0" name=""/>
        <dsp:cNvSpPr/>
      </dsp:nvSpPr>
      <dsp:spPr>
        <a:xfrm>
          <a:off x="4799620" y="2193262"/>
          <a:ext cx="101255" cy="310515"/>
        </a:xfrm>
        <a:custGeom>
          <a:avLst/>
          <a:gdLst/>
          <a:ahLst/>
          <a:cxnLst/>
          <a:rect l="0" t="0" r="0" b="0"/>
          <a:pathLst>
            <a:path>
              <a:moveTo>
                <a:pt x="0" y="0"/>
              </a:moveTo>
              <a:lnTo>
                <a:pt x="0" y="310515"/>
              </a:lnTo>
              <a:lnTo>
                <a:pt x="101255" y="3105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AF23A4-70EE-48EC-8977-B7DAF00AC4E6}">
      <dsp:nvSpPr>
        <dsp:cNvPr id="0" name=""/>
        <dsp:cNvSpPr/>
      </dsp:nvSpPr>
      <dsp:spPr>
        <a:xfrm>
          <a:off x="4939509" y="763870"/>
          <a:ext cx="91440" cy="1091874"/>
        </a:xfrm>
        <a:custGeom>
          <a:avLst/>
          <a:gdLst/>
          <a:ahLst/>
          <a:cxnLst/>
          <a:rect l="0" t="0" r="0" b="0"/>
          <a:pathLst>
            <a:path>
              <a:moveTo>
                <a:pt x="45720" y="0"/>
              </a:moveTo>
              <a:lnTo>
                <a:pt x="45720" y="1020996"/>
              </a:lnTo>
              <a:lnTo>
                <a:pt x="130124" y="1020996"/>
              </a:lnTo>
              <a:lnTo>
                <a:pt x="130124" y="1091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E04753-748D-4774-9C23-85476BD7CEC5}">
      <dsp:nvSpPr>
        <dsp:cNvPr id="0" name=""/>
        <dsp:cNvSpPr/>
      </dsp:nvSpPr>
      <dsp:spPr>
        <a:xfrm>
          <a:off x="3982828" y="2193262"/>
          <a:ext cx="101255" cy="1650345"/>
        </a:xfrm>
        <a:custGeom>
          <a:avLst/>
          <a:gdLst/>
          <a:ahLst/>
          <a:cxnLst/>
          <a:rect l="0" t="0" r="0" b="0"/>
          <a:pathLst>
            <a:path>
              <a:moveTo>
                <a:pt x="0" y="0"/>
              </a:moveTo>
              <a:lnTo>
                <a:pt x="0" y="1650345"/>
              </a:lnTo>
              <a:lnTo>
                <a:pt x="101255" y="1650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49AE8-ECC0-4A36-B2B0-B6C7B8A1B423}">
      <dsp:nvSpPr>
        <dsp:cNvPr id="0" name=""/>
        <dsp:cNvSpPr/>
      </dsp:nvSpPr>
      <dsp:spPr>
        <a:xfrm>
          <a:off x="3982828" y="2193262"/>
          <a:ext cx="101255" cy="903138"/>
        </a:xfrm>
        <a:custGeom>
          <a:avLst/>
          <a:gdLst/>
          <a:ahLst/>
          <a:cxnLst/>
          <a:rect l="0" t="0" r="0" b="0"/>
          <a:pathLst>
            <a:path>
              <a:moveTo>
                <a:pt x="0" y="0"/>
              </a:moveTo>
              <a:lnTo>
                <a:pt x="0" y="903138"/>
              </a:lnTo>
              <a:lnTo>
                <a:pt x="101255" y="9031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A80FE7-95F0-4846-A675-74DC42622808}">
      <dsp:nvSpPr>
        <dsp:cNvPr id="0" name=""/>
        <dsp:cNvSpPr/>
      </dsp:nvSpPr>
      <dsp:spPr>
        <a:xfrm>
          <a:off x="3982828" y="2193262"/>
          <a:ext cx="101255" cy="310515"/>
        </a:xfrm>
        <a:custGeom>
          <a:avLst/>
          <a:gdLst/>
          <a:ahLst/>
          <a:cxnLst/>
          <a:rect l="0" t="0" r="0" b="0"/>
          <a:pathLst>
            <a:path>
              <a:moveTo>
                <a:pt x="0" y="0"/>
              </a:moveTo>
              <a:lnTo>
                <a:pt x="0" y="310515"/>
              </a:lnTo>
              <a:lnTo>
                <a:pt x="101255" y="3105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4280F9-6A4F-4116-A022-B5165DABF3B9}">
      <dsp:nvSpPr>
        <dsp:cNvPr id="0" name=""/>
        <dsp:cNvSpPr/>
      </dsp:nvSpPr>
      <dsp:spPr>
        <a:xfrm>
          <a:off x="4252842" y="763870"/>
          <a:ext cx="732386" cy="1091874"/>
        </a:xfrm>
        <a:custGeom>
          <a:avLst/>
          <a:gdLst/>
          <a:ahLst/>
          <a:cxnLst/>
          <a:rect l="0" t="0" r="0" b="0"/>
          <a:pathLst>
            <a:path>
              <a:moveTo>
                <a:pt x="732386" y="0"/>
              </a:moveTo>
              <a:lnTo>
                <a:pt x="732386" y="1020996"/>
              </a:lnTo>
              <a:lnTo>
                <a:pt x="0" y="1020996"/>
              </a:lnTo>
              <a:lnTo>
                <a:pt x="0" y="1091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C22E31-72E7-4480-85D9-061C6EA6563B}">
      <dsp:nvSpPr>
        <dsp:cNvPr id="0" name=""/>
        <dsp:cNvSpPr/>
      </dsp:nvSpPr>
      <dsp:spPr>
        <a:xfrm>
          <a:off x="1971226" y="2193262"/>
          <a:ext cx="1633583" cy="141757"/>
        </a:xfrm>
        <a:custGeom>
          <a:avLst/>
          <a:gdLst/>
          <a:ahLst/>
          <a:cxnLst/>
          <a:rect l="0" t="0" r="0" b="0"/>
          <a:pathLst>
            <a:path>
              <a:moveTo>
                <a:pt x="0" y="0"/>
              </a:moveTo>
              <a:lnTo>
                <a:pt x="0" y="70878"/>
              </a:lnTo>
              <a:lnTo>
                <a:pt x="1633583" y="70878"/>
              </a:lnTo>
              <a:lnTo>
                <a:pt x="1633583" y="1417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D3CA28-FA3D-47B3-98B5-859260CCC919}">
      <dsp:nvSpPr>
        <dsp:cNvPr id="0" name=""/>
        <dsp:cNvSpPr/>
      </dsp:nvSpPr>
      <dsp:spPr>
        <a:xfrm>
          <a:off x="2518004" y="2672536"/>
          <a:ext cx="101255" cy="431468"/>
        </a:xfrm>
        <a:custGeom>
          <a:avLst/>
          <a:gdLst/>
          <a:ahLst/>
          <a:cxnLst/>
          <a:rect l="0" t="0" r="0" b="0"/>
          <a:pathLst>
            <a:path>
              <a:moveTo>
                <a:pt x="0" y="0"/>
              </a:moveTo>
              <a:lnTo>
                <a:pt x="0" y="431468"/>
              </a:lnTo>
              <a:lnTo>
                <a:pt x="101255" y="4314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02F1C-7A66-4FA3-9737-E2F074B2E045}">
      <dsp:nvSpPr>
        <dsp:cNvPr id="0" name=""/>
        <dsp:cNvSpPr/>
      </dsp:nvSpPr>
      <dsp:spPr>
        <a:xfrm>
          <a:off x="1971226" y="2193262"/>
          <a:ext cx="816791" cy="141757"/>
        </a:xfrm>
        <a:custGeom>
          <a:avLst/>
          <a:gdLst/>
          <a:ahLst/>
          <a:cxnLst/>
          <a:rect l="0" t="0" r="0" b="0"/>
          <a:pathLst>
            <a:path>
              <a:moveTo>
                <a:pt x="0" y="0"/>
              </a:moveTo>
              <a:lnTo>
                <a:pt x="0" y="70878"/>
              </a:lnTo>
              <a:lnTo>
                <a:pt x="816791" y="70878"/>
              </a:lnTo>
              <a:lnTo>
                <a:pt x="816791" y="1417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B4267-B74B-4C1B-8B9D-5FEE6E094CD5}">
      <dsp:nvSpPr>
        <dsp:cNvPr id="0" name=""/>
        <dsp:cNvSpPr/>
      </dsp:nvSpPr>
      <dsp:spPr>
        <a:xfrm>
          <a:off x="1701213" y="2672536"/>
          <a:ext cx="101255" cy="431468"/>
        </a:xfrm>
        <a:custGeom>
          <a:avLst/>
          <a:gdLst/>
          <a:ahLst/>
          <a:cxnLst/>
          <a:rect l="0" t="0" r="0" b="0"/>
          <a:pathLst>
            <a:path>
              <a:moveTo>
                <a:pt x="0" y="0"/>
              </a:moveTo>
              <a:lnTo>
                <a:pt x="0" y="431468"/>
              </a:lnTo>
              <a:lnTo>
                <a:pt x="101255" y="4314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FE9014-1BFF-4546-B474-C2E3133DDC18}">
      <dsp:nvSpPr>
        <dsp:cNvPr id="0" name=""/>
        <dsp:cNvSpPr/>
      </dsp:nvSpPr>
      <dsp:spPr>
        <a:xfrm>
          <a:off x="1925506" y="2193262"/>
          <a:ext cx="91440" cy="141757"/>
        </a:xfrm>
        <a:custGeom>
          <a:avLst/>
          <a:gdLst/>
          <a:ahLst/>
          <a:cxnLst/>
          <a:rect l="0" t="0" r="0" b="0"/>
          <a:pathLst>
            <a:path>
              <a:moveTo>
                <a:pt x="45720" y="0"/>
              </a:moveTo>
              <a:lnTo>
                <a:pt x="45720" y="1417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E76FCE-8CAC-433A-947A-186D9C85281F}">
      <dsp:nvSpPr>
        <dsp:cNvPr id="0" name=""/>
        <dsp:cNvSpPr/>
      </dsp:nvSpPr>
      <dsp:spPr>
        <a:xfrm>
          <a:off x="884421" y="2672536"/>
          <a:ext cx="101255" cy="431468"/>
        </a:xfrm>
        <a:custGeom>
          <a:avLst/>
          <a:gdLst/>
          <a:ahLst/>
          <a:cxnLst/>
          <a:rect l="0" t="0" r="0" b="0"/>
          <a:pathLst>
            <a:path>
              <a:moveTo>
                <a:pt x="0" y="0"/>
              </a:moveTo>
              <a:lnTo>
                <a:pt x="0" y="431468"/>
              </a:lnTo>
              <a:lnTo>
                <a:pt x="101255" y="4314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FC6EC3-E970-428E-A771-2F5533D74A03}">
      <dsp:nvSpPr>
        <dsp:cNvPr id="0" name=""/>
        <dsp:cNvSpPr/>
      </dsp:nvSpPr>
      <dsp:spPr>
        <a:xfrm>
          <a:off x="1154435" y="2193262"/>
          <a:ext cx="816791" cy="141757"/>
        </a:xfrm>
        <a:custGeom>
          <a:avLst/>
          <a:gdLst/>
          <a:ahLst/>
          <a:cxnLst/>
          <a:rect l="0" t="0" r="0" b="0"/>
          <a:pathLst>
            <a:path>
              <a:moveTo>
                <a:pt x="816791" y="0"/>
              </a:moveTo>
              <a:lnTo>
                <a:pt x="816791" y="70878"/>
              </a:lnTo>
              <a:lnTo>
                <a:pt x="0" y="70878"/>
              </a:lnTo>
              <a:lnTo>
                <a:pt x="0" y="1417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33E14A-71EA-47D0-8417-0581C7F4C3EE}">
      <dsp:nvSpPr>
        <dsp:cNvPr id="0" name=""/>
        <dsp:cNvSpPr/>
      </dsp:nvSpPr>
      <dsp:spPr>
        <a:xfrm>
          <a:off x="67630" y="2672536"/>
          <a:ext cx="101255" cy="437766"/>
        </a:xfrm>
        <a:custGeom>
          <a:avLst/>
          <a:gdLst/>
          <a:ahLst/>
          <a:cxnLst/>
          <a:rect l="0" t="0" r="0" b="0"/>
          <a:pathLst>
            <a:path>
              <a:moveTo>
                <a:pt x="0" y="0"/>
              </a:moveTo>
              <a:lnTo>
                <a:pt x="0" y="437766"/>
              </a:lnTo>
              <a:lnTo>
                <a:pt x="101255" y="4377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9A73AE-37DC-4260-886D-9E6244D0E2B0}">
      <dsp:nvSpPr>
        <dsp:cNvPr id="0" name=""/>
        <dsp:cNvSpPr/>
      </dsp:nvSpPr>
      <dsp:spPr>
        <a:xfrm>
          <a:off x="337643" y="2193262"/>
          <a:ext cx="1633583" cy="141757"/>
        </a:xfrm>
        <a:custGeom>
          <a:avLst/>
          <a:gdLst/>
          <a:ahLst/>
          <a:cxnLst/>
          <a:rect l="0" t="0" r="0" b="0"/>
          <a:pathLst>
            <a:path>
              <a:moveTo>
                <a:pt x="1633583" y="0"/>
              </a:moveTo>
              <a:lnTo>
                <a:pt x="1633583" y="70878"/>
              </a:lnTo>
              <a:lnTo>
                <a:pt x="0" y="70878"/>
              </a:lnTo>
              <a:lnTo>
                <a:pt x="0" y="1417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665FBE-798E-4581-A667-BCCD5256B9DB}">
      <dsp:nvSpPr>
        <dsp:cNvPr id="0" name=""/>
        <dsp:cNvSpPr/>
      </dsp:nvSpPr>
      <dsp:spPr>
        <a:xfrm>
          <a:off x="1971226" y="763870"/>
          <a:ext cx="3014002" cy="1091874"/>
        </a:xfrm>
        <a:custGeom>
          <a:avLst/>
          <a:gdLst/>
          <a:ahLst/>
          <a:cxnLst/>
          <a:rect l="0" t="0" r="0" b="0"/>
          <a:pathLst>
            <a:path>
              <a:moveTo>
                <a:pt x="3014002" y="0"/>
              </a:moveTo>
              <a:lnTo>
                <a:pt x="3014002" y="1020996"/>
              </a:lnTo>
              <a:lnTo>
                <a:pt x="0" y="1020996"/>
              </a:lnTo>
              <a:lnTo>
                <a:pt x="0" y="1091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FA7AD-8980-4307-AA92-4F83C0275C12}">
      <dsp:nvSpPr>
        <dsp:cNvPr id="0" name=""/>
        <dsp:cNvSpPr/>
      </dsp:nvSpPr>
      <dsp:spPr>
        <a:xfrm>
          <a:off x="4086046" y="426353"/>
          <a:ext cx="1798365"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US" sz="1600" kern="1200" dirty="0"/>
            <a:t>Experimental work</a:t>
          </a:r>
          <a:endParaRPr lang="ar-SA" sz="1600" kern="1200" dirty="0"/>
        </a:p>
      </dsp:txBody>
      <dsp:txXfrm>
        <a:off x="4086046" y="426353"/>
        <a:ext cx="1798365" cy="337517"/>
      </dsp:txXfrm>
    </dsp:sp>
    <dsp:sp modelId="{0E7B7CBD-7D65-41FE-8E19-AD322143A645}">
      <dsp:nvSpPr>
        <dsp:cNvPr id="0" name=""/>
        <dsp:cNvSpPr/>
      </dsp:nvSpPr>
      <dsp:spPr>
        <a:xfrm>
          <a:off x="1394818" y="1855745"/>
          <a:ext cx="1152816"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US" sz="1400" kern="1200" dirty="0"/>
            <a:t>Raw</a:t>
          </a:r>
          <a:r>
            <a:rPr lang="en-US" sz="1600" kern="1200" dirty="0"/>
            <a:t> </a:t>
          </a:r>
          <a:r>
            <a:rPr lang="en-US" sz="1200" kern="1200" dirty="0"/>
            <a:t>materials</a:t>
          </a:r>
          <a:endParaRPr lang="ar-SA" sz="1600" kern="1200" dirty="0"/>
        </a:p>
      </dsp:txBody>
      <dsp:txXfrm>
        <a:off x="1394818" y="1855745"/>
        <a:ext cx="1152816" cy="337517"/>
      </dsp:txXfrm>
    </dsp:sp>
    <dsp:sp modelId="{8E69E685-9A88-4209-86B2-07FD0EC1B61C}">
      <dsp:nvSpPr>
        <dsp:cNvPr id="0" name=""/>
        <dsp:cNvSpPr/>
      </dsp:nvSpPr>
      <dsp:spPr>
        <a:xfrm>
          <a:off x="126" y="2335019"/>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AA1050</a:t>
          </a:r>
          <a:endParaRPr lang="ar-SA" sz="900" kern="1200" dirty="0"/>
        </a:p>
      </dsp:txBody>
      <dsp:txXfrm>
        <a:off x="126" y="2335019"/>
        <a:ext cx="675034" cy="337517"/>
      </dsp:txXfrm>
    </dsp:sp>
    <dsp:sp modelId="{4BB3311A-2E47-46B7-BD03-A767C5806FBB}">
      <dsp:nvSpPr>
        <dsp:cNvPr id="0" name=""/>
        <dsp:cNvSpPr/>
      </dsp:nvSpPr>
      <dsp:spPr>
        <a:xfrm>
          <a:off x="168885" y="2814294"/>
          <a:ext cx="675034" cy="5920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1">
            <a:lnSpc>
              <a:spcPct val="90000"/>
            </a:lnSpc>
            <a:spcBef>
              <a:spcPct val="0"/>
            </a:spcBef>
            <a:spcAft>
              <a:spcPct val="35000"/>
            </a:spcAft>
            <a:buNone/>
          </a:pPr>
          <a:r>
            <a:rPr lang="en-US" sz="900" kern="1200" dirty="0"/>
            <a:t>Plates of (6x100x200)mm</a:t>
          </a:r>
          <a:endParaRPr lang="ar-SA" sz="900" kern="1200" dirty="0"/>
        </a:p>
      </dsp:txBody>
      <dsp:txXfrm>
        <a:off x="168885" y="2814294"/>
        <a:ext cx="675034" cy="592018"/>
      </dsp:txXfrm>
    </dsp:sp>
    <dsp:sp modelId="{F8F7C3A8-8B9F-4682-8CB9-27B1961CB612}">
      <dsp:nvSpPr>
        <dsp:cNvPr id="0" name=""/>
        <dsp:cNvSpPr/>
      </dsp:nvSpPr>
      <dsp:spPr>
        <a:xfrm>
          <a:off x="816918" y="2335019"/>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AA5083</a:t>
          </a:r>
          <a:endParaRPr lang="ar-SA" sz="800" kern="1200" dirty="0"/>
        </a:p>
      </dsp:txBody>
      <dsp:txXfrm>
        <a:off x="816918" y="2335019"/>
        <a:ext cx="675034" cy="337517"/>
      </dsp:txXfrm>
    </dsp:sp>
    <dsp:sp modelId="{E9004548-4EF6-43E4-96F8-B876A59F775F}">
      <dsp:nvSpPr>
        <dsp:cNvPr id="0" name=""/>
        <dsp:cNvSpPr/>
      </dsp:nvSpPr>
      <dsp:spPr>
        <a:xfrm>
          <a:off x="985676" y="2814294"/>
          <a:ext cx="675034" cy="579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1">
            <a:lnSpc>
              <a:spcPct val="90000"/>
            </a:lnSpc>
            <a:spcBef>
              <a:spcPct val="0"/>
            </a:spcBef>
            <a:spcAft>
              <a:spcPct val="35000"/>
            </a:spcAft>
            <a:buNone/>
          </a:pPr>
          <a:r>
            <a:rPr lang="en-US" sz="900" kern="1200" dirty="0"/>
            <a:t>Plate of (200x100) mm</a:t>
          </a:r>
          <a:endParaRPr lang="ar-SA" sz="900" kern="1200" dirty="0"/>
        </a:p>
      </dsp:txBody>
      <dsp:txXfrm>
        <a:off x="985676" y="2814294"/>
        <a:ext cx="675034" cy="579422"/>
      </dsp:txXfrm>
    </dsp:sp>
    <dsp:sp modelId="{86EB8333-3DB9-4EE0-A8C7-298E4AF2BC75}">
      <dsp:nvSpPr>
        <dsp:cNvPr id="0" name=""/>
        <dsp:cNvSpPr/>
      </dsp:nvSpPr>
      <dsp:spPr>
        <a:xfrm>
          <a:off x="1633709" y="2335019"/>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AA6061</a:t>
          </a:r>
          <a:endParaRPr lang="ar-SA" sz="900" kern="1200" dirty="0"/>
        </a:p>
      </dsp:txBody>
      <dsp:txXfrm>
        <a:off x="1633709" y="2335019"/>
        <a:ext cx="675034" cy="337517"/>
      </dsp:txXfrm>
    </dsp:sp>
    <dsp:sp modelId="{58675532-A1C6-49FD-94E6-C6E01651A786}">
      <dsp:nvSpPr>
        <dsp:cNvPr id="0" name=""/>
        <dsp:cNvSpPr/>
      </dsp:nvSpPr>
      <dsp:spPr>
        <a:xfrm>
          <a:off x="1802468" y="2814294"/>
          <a:ext cx="675034" cy="579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1">
            <a:lnSpc>
              <a:spcPct val="90000"/>
            </a:lnSpc>
            <a:spcBef>
              <a:spcPct val="0"/>
            </a:spcBef>
            <a:spcAft>
              <a:spcPct val="35000"/>
            </a:spcAft>
            <a:buNone/>
          </a:pPr>
          <a:r>
            <a:rPr lang="en-US" sz="900" kern="1200" dirty="0"/>
            <a:t>Consumable tool</a:t>
          </a:r>
          <a:endParaRPr lang="ar-SA" sz="900" kern="1200" dirty="0"/>
        </a:p>
      </dsp:txBody>
      <dsp:txXfrm>
        <a:off x="1802468" y="2814294"/>
        <a:ext cx="675034" cy="579422"/>
      </dsp:txXfrm>
    </dsp:sp>
    <dsp:sp modelId="{B9A16395-E057-40A9-95C9-D5141B5BE313}">
      <dsp:nvSpPr>
        <dsp:cNvPr id="0" name=""/>
        <dsp:cNvSpPr/>
      </dsp:nvSpPr>
      <dsp:spPr>
        <a:xfrm>
          <a:off x="2450501" y="2335019"/>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H13 steel</a:t>
          </a:r>
          <a:endParaRPr lang="ar-SA" sz="1000" kern="1200" dirty="0"/>
        </a:p>
      </dsp:txBody>
      <dsp:txXfrm>
        <a:off x="2450501" y="2335019"/>
        <a:ext cx="675034" cy="337517"/>
      </dsp:txXfrm>
    </dsp:sp>
    <dsp:sp modelId="{5165DE8B-2A49-459D-8372-3F6086080A08}">
      <dsp:nvSpPr>
        <dsp:cNvPr id="0" name=""/>
        <dsp:cNvSpPr/>
      </dsp:nvSpPr>
      <dsp:spPr>
        <a:xfrm>
          <a:off x="2619259" y="2814294"/>
          <a:ext cx="675034" cy="5794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rtl="1">
            <a:lnSpc>
              <a:spcPct val="90000"/>
            </a:lnSpc>
            <a:spcBef>
              <a:spcPct val="0"/>
            </a:spcBef>
            <a:spcAft>
              <a:spcPct val="35000"/>
            </a:spcAft>
            <a:buNone/>
          </a:pPr>
          <a:r>
            <a:rPr lang="en-US" sz="900" kern="1200" dirty="0"/>
            <a:t>Non-consumable tool</a:t>
          </a:r>
          <a:endParaRPr lang="ar-SA" sz="800" kern="1200" dirty="0"/>
        </a:p>
      </dsp:txBody>
      <dsp:txXfrm>
        <a:off x="2619259" y="2814294"/>
        <a:ext cx="675034" cy="579422"/>
      </dsp:txXfrm>
    </dsp:sp>
    <dsp:sp modelId="{41F77126-0F98-4EA2-AA8A-393290E55AAC}">
      <dsp:nvSpPr>
        <dsp:cNvPr id="0" name=""/>
        <dsp:cNvSpPr/>
      </dsp:nvSpPr>
      <dsp:spPr>
        <a:xfrm>
          <a:off x="3267292" y="2335019"/>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1">
            <a:lnSpc>
              <a:spcPct val="90000"/>
            </a:lnSpc>
            <a:spcBef>
              <a:spcPct val="0"/>
            </a:spcBef>
            <a:spcAft>
              <a:spcPct val="35000"/>
            </a:spcAft>
            <a:buNone/>
          </a:pPr>
          <a:r>
            <a:rPr lang="en-US" sz="1050" kern="1200" dirty="0"/>
            <a:t>CNT</a:t>
          </a:r>
          <a:endParaRPr lang="ar-SA" sz="1100" kern="1200" dirty="0"/>
        </a:p>
      </dsp:txBody>
      <dsp:txXfrm>
        <a:off x="3267292" y="2335019"/>
        <a:ext cx="675034" cy="337517"/>
      </dsp:txXfrm>
    </dsp:sp>
    <dsp:sp modelId="{B04B9779-9075-42A0-95B9-0CEF40783AC3}">
      <dsp:nvSpPr>
        <dsp:cNvPr id="0" name=""/>
        <dsp:cNvSpPr/>
      </dsp:nvSpPr>
      <dsp:spPr>
        <a:xfrm>
          <a:off x="3915325" y="1855745"/>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en-US" sz="1200" kern="1200" dirty="0"/>
            <a:t>FSD</a:t>
          </a:r>
          <a:endParaRPr lang="ar-SA" sz="1100" kern="1200" dirty="0"/>
        </a:p>
      </dsp:txBody>
      <dsp:txXfrm>
        <a:off x="3915325" y="1855745"/>
        <a:ext cx="675034" cy="337517"/>
      </dsp:txXfrm>
    </dsp:sp>
    <dsp:sp modelId="{622B55C5-A331-41B7-B091-EE6CDD6D06D5}">
      <dsp:nvSpPr>
        <dsp:cNvPr id="0" name=""/>
        <dsp:cNvSpPr/>
      </dsp:nvSpPr>
      <dsp:spPr>
        <a:xfrm>
          <a:off x="4084084" y="2335019"/>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AA5083&amp;</a:t>
          </a:r>
          <a:r>
            <a:rPr lang="ar-SA" sz="1000" kern="1200" dirty="0"/>
            <a:t> </a:t>
          </a:r>
          <a:r>
            <a:rPr lang="en-US" sz="1000" kern="1200" dirty="0"/>
            <a:t>AL6061rod</a:t>
          </a:r>
          <a:endParaRPr lang="ar-SA" sz="500" kern="1200" dirty="0"/>
        </a:p>
      </dsp:txBody>
      <dsp:txXfrm>
        <a:off x="4084084" y="2335019"/>
        <a:ext cx="675034" cy="337517"/>
      </dsp:txXfrm>
    </dsp:sp>
    <dsp:sp modelId="{BE8E8FBF-4653-4ED9-BDCD-0C7E69446301}">
      <dsp:nvSpPr>
        <dsp:cNvPr id="0" name=""/>
        <dsp:cNvSpPr/>
      </dsp:nvSpPr>
      <dsp:spPr>
        <a:xfrm>
          <a:off x="4084084" y="2814294"/>
          <a:ext cx="675034" cy="5642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Holes diameter</a:t>
          </a:r>
          <a:r>
            <a:rPr lang="ar-SA" sz="1000" kern="1200" dirty="0"/>
            <a:t> </a:t>
          </a:r>
          <a:r>
            <a:rPr lang="en-US" sz="1000" kern="1200" dirty="0"/>
            <a:t>(2,3)mm</a:t>
          </a:r>
          <a:endParaRPr lang="ar-SA" sz="1000" kern="1200" dirty="0"/>
        </a:p>
      </dsp:txBody>
      <dsp:txXfrm>
        <a:off x="4084084" y="2814294"/>
        <a:ext cx="675034" cy="564213"/>
      </dsp:txXfrm>
    </dsp:sp>
    <dsp:sp modelId="{685616B6-A74E-4BB2-A838-7E40F5EF1AF5}">
      <dsp:nvSpPr>
        <dsp:cNvPr id="0" name=""/>
        <dsp:cNvSpPr/>
      </dsp:nvSpPr>
      <dsp:spPr>
        <a:xfrm>
          <a:off x="4084084" y="3520265"/>
          <a:ext cx="675034" cy="6466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Rotational speed (495-850) rpm</a:t>
          </a:r>
          <a:endParaRPr lang="ar-SA" sz="1000" kern="1200" dirty="0"/>
        </a:p>
      </dsp:txBody>
      <dsp:txXfrm>
        <a:off x="4084084" y="3520265"/>
        <a:ext cx="675034" cy="646686"/>
      </dsp:txXfrm>
    </dsp:sp>
    <dsp:sp modelId="{F2BAEF5D-3CAF-4A7A-AF90-ABE52DD4A848}">
      <dsp:nvSpPr>
        <dsp:cNvPr id="0" name=""/>
        <dsp:cNvSpPr/>
      </dsp:nvSpPr>
      <dsp:spPr>
        <a:xfrm>
          <a:off x="4732117" y="1855745"/>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en-US" sz="1200" kern="1200" dirty="0"/>
            <a:t>FSP</a:t>
          </a:r>
          <a:endParaRPr lang="ar-SA" sz="1100" kern="1200" dirty="0"/>
        </a:p>
      </dsp:txBody>
      <dsp:txXfrm>
        <a:off x="4732117" y="1855745"/>
        <a:ext cx="675034" cy="337517"/>
      </dsp:txXfrm>
    </dsp:sp>
    <dsp:sp modelId="{34918111-244D-4307-8B52-404C12C6F72E}">
      <dsp:nvSpPr>
        <dsp:cNvPr id="0" name=""/>
        <dsp:cNvSpPr/>
      </dsp:nvSpPr>
      <dsp:spPr>
        <a:xfrm>
          <a:off x="4900875" y="2335019"/>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AA1050&amp;</a:t>
          </a:r>
          <a:r>
            <a:rPr lang="ar-SA" sz="1000" kern="1200" dirty="0"/>
            <a:t> </a:t>
          </a:r>
          <a:r>
            <a:rPr lang="en-US" sz="1000" kern="1200" dirty="0"/>
            <a:t>H13 steel</a:t>
          </a:r>
          <a:endParaRPr lang="ar-SA" sz="1000" kern="1200" dirty="0"/>
        </a:p>
      </dsp:txBody>
      <dsp:txXfrm>
        <a:off x="4900875" y="2335019"/>
        <a:ext cx="675034" cy="337517"/>
      </dsp:txXfrm>
    </dsp:sp>
    <dsp:sp modelId="{608E3AA6-CBD3-4352-BF3C-D92815A1438B}">
      <dsp:nvSpPr>
        <dsp:cNvPr id="0" name=""/>
        <dsp:cNvSpPr/>
      </dsp:nvSpPr>
      <dsp:spPr>
        <a:xfrm>
          <a:off x="4900875" y="2814294"/>
          <a:ext cx="675034" cy="6680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2 grooves of (2,5)mm wid &amp; dep</a:t>
          </a:r>
          <a:endParaRPr lang="ar-SA" sz="1000" kern="1200" dirty="0"/>
        </a:p>
      </dsp:txBody>
      <dsp:txXfrm>
        <a:off x="4900875" y="2814294"/>
        <a:ext cx="675034" cy="668091"/>
      </dsp:txXfrm>
    </dsp:sp>
    <dsp:sp modelId="{80C9FA6D-0AAE-4F94-A4B7-5E6B25D50295}">
      <dsp:nvSpPr>
        <dsp:cNvPr id="0" name=""/>
        <dsp:cNvSpPr/>
      </dsp:nvSpPr>
      <dsp:spPr>
        <a:xfrm>
          <a:off x="4900875" y="3624142"/>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Tilt angle 3</a:t>
          </a:r>
          <a:r>
            <a:rPr lang="en-US" sz="1000" kern="1200" dirty="0">
              <a:latin typeface="Calibri"/>
              <a:cs typeface="Calibri"/>
            </a:rPr>
            <a:t>ͦ</a:t>
          </a:r>
          <a:endParaRPr lang="ar-SA" sz="1000" kern="1200" dirty="0"/>
        </a:p>
      </dsp:txBody>
      <dsp:txXfrm>
        <a:off x="4900875" y="3624142"/>
        <a:ext cx="675034" cy="337517"/>
      </dsp:txXfrm>
    </dsp:sp>
    <dsp:sp modelId="{24F0AEF9-412C-4451-823C-249FA4E04909}">
      <dsp:nvSpPr>
        <dsp:cNvPr id="0" name=""/>
        <dsp:cNvSpPr/>
      </dsp:nvSpPr>
      <dsp:spPr>
        <a:xfrm>
          <a:off x="4900875" y="4103417"/>
          <a:ext cx="675034" cy="5506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Rotational speed (1660)rpm</a:t>
          </a:r>
          <a:endParaRPr lang="ar-SA" sz="1000" kern="1200" dirty="0"/>
        </a:p>
      </dsp:txBody>
      <dsp:txXfrm>
        <a:off x="4900875" y="4103417"/>
        <a:ext cx="675034" cy="550692"/>
      </dsp:txXfrm>
    </dsp:sp>
    <dsp:sp modelId="{DED9BBAC-7B2B-420B-A5E7-C3941C694C56}">
      <dsp:nvSpPr>
        <dsp:cNvPr id="0" name=""/>
        <dsp:cNvSpPr/>
      </dsp:nvSpPr>
      <dsp:spPr>
        <a:xfrm>
          <a:off x="4900875" y="4795867"/>
          <a:ext cx="675034" cy="6910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Traversing speed </a:t>
          </a:r>
        </a:p>
        <a:p>
          <a:pPr marL="0" lvl="0" indent="0" algn="ctr" defTabSz="444500" rtl="1">
            <a:lnSpc>
              <a:spcPct val="90000"/>
            </a:lnSpc>
            <a:spcBef>
              <a:spcPct val="0"/>
            </a:spcBef>
            <a:spcAft>
              <a:spcPct val="35000"/>
            </a:spcAft>
            <a:buNone/>
          </a:pPr>
          <a:r>
            <a:rPr lang="en-US" sz="1000" kern="1200" dirty="0"/>
            <a:t>(20-45) mm/min</a:t>
          </a:r>
          <a:endParaRPr lang="ar-SA" sz="1000" kern="1200" dirty="0"/>
        </a:p>
      </dsp:txBody>
      <dsp:txXfrm>
        <a:off x="4900875" y="4795867"/>
        <a:ext cx="675034" cy="691076"/>
      </dsp:txXfrm>
    </dsp:sp>
    <dsp:sp modelId="{C957D5D1-174B-4336-A66F-1646B4245FBB}">
      <dsp:nvSpPr>
        <dsp:cNvPr id="0" name=""/>
        <dsp:cNvSpPr/>
      </dsp:nvSpPr>
      <dsp:spPr>
        <a:xfrm>
          <a:off x="7477562" y="1855745"/>
          <a:ext cx="1159371" cy="3361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1">
            <a:lnSpc>
              <a:spcPct val="90000"/>
            </a:lnSpc>
            <a:spcBef>
              <a:spcPct val="0"/>
            </a:spcBef>
            <a:spcAft>
              <a:spcPct val="35000"/>
            </a:spcAft>
            <a:buNone/>
          </a:pPr>
          <a:r>
            <a:rPr lang="en-US" sz="1050" kern="1200" dirty="0"/>
            <a:t>Characterization</a:t>
          </a:r>
          <a:endParaRPr lang="ar-SA" sz="700" kern="1200" dirty="0"/>
        </a:p>
      </dsp:txBody>
      <dsp:txXfrm>
        <a:off x="7477562" y="1855745"/>
        <a:ext cx="1159371" cy="336190"/>
      </dsp:txXfrm>
    </dsp:sp>
    <dsp:sp modelId="{B8E39D9C-4A8E-4B26-BB87-E988AAAF284A}">
      <dsp:nvSpPr>
        <dsp:cNvPr id="0" name=""/>
        <dsp:cNvSpPr/>
      </dsp:nvSpPr>
      <dsp:spPr>
        <a:xfrm>
          <a:off x="5732234" y="2327165"/>
          <a:ext cx="883943"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Metallography</a:t>
          </a:r>
          <a:endParaRPr lang="ar-SA" sz="600" kern="1200" dirty="0"/>
        </a:p>
      </dsp:txBody>
      <dsp:txXfrm>
        <a:off x="5732234" y="2327165"/>
        <a:ext cx="883943" cy="337517"/>
      </dsp:txXfrm>
    </dsp:sp>
    <dsp:sp modelId="{175B30FF-1B20-4EBB-962C-A53AF2DCA3C6}">
      <dsp:nvSpPr>
        <dsp:cNvPr id="0" name=""/>
        <dsp:cNvSpPr/>
      </dsp:nvSpPr>
      <dsp:spPr>
        <a:xfrm>
          <a:off x="5938653" y="2812967"/>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Grinding</a:t>
          </a:r>
          <a:endParaRPr lang="ar-SA" sz="1000" kern="1200" dirty="0"/>
        </a:p>
      </dsp:txBody>
      <dsp:txXfrm>
        <a:off x="5938653" y="2812967"/>
        <a:ext cx="675034" cy="337517"/>
      </dsp:txXfrm>
    </dsp:sp>
    <dsp:sp modelId="{CCACFB6F-CD3E-497D-B32A-9AD6D218A582}">
      <dsp:nvSpPr>
        <dsp:cNvPr id="0" name=""/>
        <dsp:cNvSpPr/>
      </dsp:nvSpPr>
      <dsp:spPr>
        <a:xfrm>
          <a:off x="5938653" y="3292242"/>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Polishing</a:t>
          </a:r>
          <a:endParaRPr lang="ar-SA" sz="1000" kern="1200" dirty="0"/>
        </a:p>
      </dsp:txBody>
      <dsp:txXfrm>
        <a:off x="5938653" y="3292242"/>
        <a:ext cx="675034" cy="337517"/>
      </dsp:txXfrm>
    </dsp:sp>
    <dsp:sp modelId="{519E0089-0C33-4C60-8A25-C695814B102D}">
      <dsp:nvSpPr>
        <dsp:cNvPr id="0" name=""/>
        <dsp:cNvSpPr/>
      </dsp:nvSpPr>
      <dsp:spPr>
        <a:xfrm>
          <a:off x="5938653" y="3771516"/>
          <a:ext cx="675034" cy="33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Etching</a:t>
          </a:r>
          <a:endParaRPr lang="ar-SA" sz="1000" kern="1200" dirty="0"/>
        </a:p>
      </dsp:txBody>
      <dsp:txXfrm>
        <a:off x="5938653" y="3771516"/>
        <a:ext cx="675034" cy="337517"/>
      </dsp:txXfrm>
    </dsp:sp>
    <dsp:sp modelId="{18429EED-429B-458A-BDC8-2C1F7B1337EF}">
      <dsp:nvSpPr>
        <dsp:cNvPr id="0" name=""/>
        <dsp:cNvSpPr/>
      </dsp:nvSpPr>
      <dsp:spPr>
        <a:xfrm>
          <a:off x="6755444" y="2333693"/>
          <a:ext cx="897525" cy="4878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Optical macrograph  (scanner)</a:t>
          </a:r>
          <a:endParaRPr lang="ar-SA" sz="1000" kern="1200" dirty="0"/>
        </a:p>
      </dsp:txBody>
      <dsp:txXfrm>
        <a:off x="6755444" y="2333693"/>
        <a:ext cx="897525" cy="487884"/>
      </dsp:txXfrm>
    </dsp:sp>
    <dsp:sp modelId="{BB0D0EC5-1198-4CB0-BF6B-6FEF4D538418}">
      <dsp:nvSpPr>
        <dsp:cNvPr id="0" name=""/>
        <dsp:cNvSpPr/>
      </dsp:nvSpPr>
      <dsp:spPr>
        <a:xfrm>
          <a:off x="7794727" y="2333693"/>
          <a:ext cx="968518" cy="4859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Optical microstructure (OM)</a:t>
          </a:r>
          <a:endParaRPr lang="ar-SA" sz="1000" kern="1200" dirty="0"/>
        </a:p>
      </dsp:txBody>
      <dsp:txXfrm>
        <a:off x="7794727" y="2333693"/>
        <a:ext cx="968518" cy="485903"/>
      </dsp:txXfrm>
    </dsp:sp>
    <dsp:sp modelId="{5765F189-621A-4A07-BFC9-825371D59CD5}">
      <dsp:nvSpPr>
        <dsp:cNvPr id="0" name=""/>
        <dsp:cNvSpPr/>
      </dsp:nvSpPr>
      <dsp:spPr>
        <a:xfrm>
          <a:off x="8905003" y="2333693"/>
          <a:ext cx="675034" cy="4878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Hardness test </a:t>
          </a:r>
          <a:endParaRPr lang="ar-SA" sz="1000" kern="1200" dirty="0"/>
        </a:p>
      </dsp:txBody>
      <dsp:txXfrm>
        <a:off x="8905003" y="2333693"/>
        <a:ext cx="675034" cy="487884"/>
      </dsp:txXfrm>
    </dsp:sp>
    <dsp:sp modelId="{C7536070-9716-4483-A9C4-A95794CA9475}">
      <dsp:nvSpPr>
        <dsp:cNvPr id="0" name=""/>
        <dsp:cNvSpPr/>
      </dsp:nvSpPr>
      <dsp:spPr>
        <a:xfrm>
          <a:off x="9721795" y="2333693"/>
          <a:ext cx="675034" cy="4878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1">
            <a:lnSpc>
              <a:spcPct val="90000"/>
            </a:lnSpc>
            <a:spcBef>
              <a:spcPct val="0"/>
            </a:spcBef>
            <a:spcAft>
              <a:spcPct val="35000"/>
            </a:spcAft>
            <a:buNone/>
          </a:pPr>
          <a:r>
            <a:rPr lang="en-US" sz="1000" kern="1200" dirty="0"/>
            <a:t>Impact test</a:t>
          </a:r>
          <a:endParaRPr lang="ar-SA" sz="1000" kern="1200" dirty="0"/>
        </a:p>
      </dsp:txBody>
      <dsp:txXfrm>
        <a:off x="9721795" y="2333693"/>
        <a:ext cx="675034" cy="4878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0"/>
            <a:ext cx="3962400" cy="342900"/>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sz="quarter" idx="1"/>
          </p:nvPr>
        </p:nvSpPr>
        <p:spPr>
          <a:xfrm>
            <a:off x="2117" y="0"/>
            <a:ext cx="3962400" cy="342900"/>
          </a:xfrm>
          <a:prstGeom prst="rect">
            <a:avLst/>
          </a:prstGeom>
        </p:spPr>
        <p:txBody>
          <a:bodyPr vert="horz" lIns="91440" tIns="45720" rIns="91440" bIns="45720" rtlCol="1"/>
          <a:lstStyle>
            <a:lvl1pPr algn="l">
              <a:defRPr sz="1200"/>
            </a:lvl1pPr>
          </a:lstStyle>
          <a:p>
            <a:fld id="{9AAD88F1-8B7F-495C-8E1E-85C14AE87C3A}" type="datetimeFigureOut">
              <a:rPr lang="ar-SA" smtClean="0"/>
              <a:t>16/10/1442</a:t>
            </a:fld>
            <a:endParaRPr lang="ar-SA" dirty="0"/>
          </a:p>
        </p:txBody>
      </p:sp>
      <p:sp>
        <p:nvSpPr>
          <p:cNvPr id="4" name="عنصر نائب للتذييل 3"/>
          <p:cNvSpPr>
            <a:spLocks noGrp="1"/>
          </p:cNvSpPr>
          <p:nvPr>
            <p:ph type="ftr" sz="quarter" idx="2"/>
          </p:nvPr>
        </p:nvSpPr>
        <p:spPr>
          <a:xfrm>
            <a:off x="5181600" y="6513910"/>
            <a:ext cx="3962400" cy="342900"/>
          </a:xfrm>
          <a:prstGeom prst="rect">
            <a:avLst/>
          </a:prstGeom>
        </p:spPr>
        <p:txBody>
          <a:bodyPr vert="horz" lIns="91440" tIns="45720" rIns="91440" bIns="45720" rtlCol="1" anchor="b"/>
          <a:lstStyle>
            <a:lvl1pPr algn="r">
              <a:defRPr sz="1200"/>
            </a:lvl1pPr>
          </a:lstStyle>
          <a:p>
            <a:endParaRPr lang="ar-SA" dirty="0"/>
          </a:p>
        </p:txBody>
      </p:sp>
      <p:sp>
        <p:nvSpPr>
          <p:cNvPr id="5" name="عنصر نائب لرقم الشريحة 4"/>
          <p:cNvSpPr>
            <a:spLocks noGrp="1"/>
          </p:cNvSpPr>
          <p:nvPr>
            <p:ph type="sldNum" sz="quarter" idx="3"/>
          </p:nvPr>
        </p:nvSpPr>
        <p:spPr>
          <a:xfrm>
            <a:off x="2117" y="6513910"/>
            <a:ext cx="3962400" cy="342900"/>
          </a:xfrm>
          <a:prstGeom prst="rect">
            <a:avLst/>
          </a:prstGeom>
        </p:spPr>
        <p:txBody>
          <a:bodyPr vert="horz" lIns="91440" tIns="45720" rIns="91440" bIns="45720" rtlCol="1" anchor="b"/>
          <a:lstStyle>
            <a:lvl1pPr algn="l">
              <a:defRPr sz="1200"/>
            </a:lvl1pPr>
          </a:lstStyle>
          <a:p>
            <a:fld id="{CA65DAB9-6D04-49C9-9A13-3A017E1D4B6E}" type="slidenum">
              <a:rPr lang="ar-SA" smtClean="0"/>
              <a:t>‹#›</a:t>
            </a:fld>
            <a:endParaRPr lang="ar-SA" dirty="0"/>
          </a:p>
        </p:txBody>
      </p:sp>
    </p:spTree>
    <p:extLst>
      <p:ext uri="{BB962C8B-B14F-4D97-AF65-F5344CB8AC3E}">
        <p14:creationId xmlns:p14="http://schemas.microsoft.com/office/powerpoint/2010/main" val="872884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5181600" y="0"/>
            <a:ext cx="3962400" cy="3429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3962400" cy="342900"/>
          </a:xfrm>
          <a:prstGeom prst="rect">
            <a:avLst/>
          </a:prstGeom>
        </p:spPr>
        <p:txBody>
          <a:bodyPr vert="horz" lIns="91440" tIns="45720" rIns="91440" bIns="45720" rtlCol="1"/>
          <a:lstStyle>
            <a:lvl1pPr algn="l">
              <a:defRPr sz="1200"/>
            </a:lvl1pPr>
          </a:lstStyle>
          <a:p>
            <a:fld id="{E03466D5-5707-44CA-85BD-4380B0E2E589}" type="datetimeFigureOut">
              <a:rPr lang="ar-SA" smtClean="0"/>
              <a:t>16/10/1442</a:t>
            </a:fld>
            <a:endParaRPr lang="ar-SA"/>
          </a:p>
        </p:txBody>
      </p:sp>
      <p:sp>
        <p:nvSpPr>
          <p:cNvPr id="4" name="عنصر نائب لصورة الشريحة 3"/>
          <p:cNvSpPr>
            <a:spLocks noGrp="1" noRot="1" noChangeAspect="1"/>
          </p:cNvSpPr>
          <p:nvPr>
            <p:ph type="sldImg" idx="2"/>
          </p:nvPr>
        </p:nvSpPr>
        <p:spPr>
          <a:xfrm>
            <a:off x="3662363" y="514350"/>
            <a:ext cx="1819275" cy="257175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914400" y="3257550"/>
            <a:ext cx="7315200" cy="30861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5181600" y="6513513"/>
            <a:ext cx="3962400" cy="3429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6513513"/>
            <a:ext cx="3962400" cy="342900"/>
          </a:xfrm>
          <a:prstGeom prst="rect">
            <a:avLst/>
          </a:prstGeom>
        </p:spPr>
        <p:txBody>
          <a:bodyPr vert="horz" lIns="91440" tIns="45720" rIns="91440" bIns="45720" rtlCol="1" anchor="b"/>
          <a:lstStyle>
            <a:lvl1pPr algn="l">
              <a:defRPr sz="1200"/>
            </a:lvl1pPr>
          </a:lstStyle>
          <a:p>
            <a:fld id="{97915251-1149-484B-87F0-04E485930525}" type="slidenum">
              <a:rPr lang="ar-SA" smtClean="0"/>
              <a:t>‹#›</a:t>
            </a:fld>
            <a:endParaRPr lang="ar-SA"/>
          </a:p>
        </p:txBody>
      </p:sp>
    </p:spTree>
    <p:extLst>
      <p:ext uri="{BB962C8B-B14F-4D97-AF65-F5344CB8AC3E}">
        <p14:creationId xmlns:p14="http://schemas.microsoft.com/office/powerpoint/2010/main" val="981028610"/>
      </p:ext>
    </p:extLst>
  </p:cSld>
  <p:clrMap bg1="lt1" tx1="dk1" bg2="lt2" tx2="dk2" accent1="accent1" accent2="accent2" accent3="accent3" accent4="accent4" accent5="accent5" accent6="accent6" hlink="hlink" folHlink="folHlink"/>
  <p:notesStyle>
    <a:lvl1pPr marL="0" algn="r" defTabSz="4175613" rtl="1" eaLnBrk="1" latinLnBrk="0" hangingPunct="1">
      <a:defRPr sz="5500" kern="1200">
        <a:solidFill>
          <a:schemeClr val="tx1"/>
        </a:solidFill>
        <a:latin typeface="+mn-lt"/>
        <a:ea typeface="+mn-ea"/>
        <a:cs typeface="+mn-cs"/>
      </a:defRPr>
    </a:lvl1pPr>
    <a:lvl2pPr marL="2087804" algn="r" defTabSz="4175613" rtl="1" eaLnBrk="1" latinLnBrk="0" hangingPunct="1">
      <a:defRPr sz="5500" kern="1200">
        <a:solidFill>
          <a:schemeClr val="tx1"/>
        </a:solidFill>
        <a:latin typeface="+mn-lt"/>
        <a:ea typeface="+mn-ea"/>
        <a:cs typeface="+mn-cs"/>
      </a:defRPr>
    </a:lvl2pPr>
    <a:lvl3pPr marL="4175613" algn="r" defTabSz="4175613" rtl="1" eaLnBrk="1" latinLnBrk="0" hangingPunct="1">
      <a:defRPr sz="5500" kern="1200">
        <a:solidFill>
          <a:schemeClr val="tx1"/>
        </a:solidFill>
        <a:latin typeface="+mn-lt"/>
        <a:ea typeface="+mn-ea"/>
        <a:cs typeface="+mn-cs"/>
      </a:defRPr>
    </a:lvl3pPr>
    <a:lvl4pPr marL="6263417" algn="r" defTabSz="4175613" rtl="1" eaLnBrk="1" latinLnBrk="0" hangingPunct="1">
      <a:defRPr sz="5500" kern="1200">
        <a:solidFill>
          <a:schemeClr val="tx1"/>
        </a:solidFill>
        <a:latin typeface="+mn-lt"/>
        <a:ea typeface="+mn-ea"/>
        <a:cs typeface="+mn-cs"/>
      </a:defRPr>
    </a:lvl4pPr>
    <a:lvl5pPr marL="8351221" algn="r" defTabSz="4175613" rtl="1" eaLnBrk="1" latinLnBrk="0" hangingPunct="1">
      <a:defRPr sz="5500" kern="1200">
        <a:solidFill>
          <a:schemeClr val="tx1"/>
        </a:solidFill>
        <a:latin typeface="+mn-lt"/>
        <a:ea typeface="+mn-ea"/>
        <a:cs typeface="+mn-cs"/>
      </a:defRPr>
    </a:lvl5pPr>
    <a:lvl6pPr marL="10439030" algn="r" defTabSz="4175613" rtl="1" eaLnBrk="1" latinLnBrk="0" hangingPunct="1">
      <a:defRPr sz="5500" kern="1200">
        <a:solidFill>
          <a:schemeClr val="tx1"/>
        </a:solidFill>
        <a:latin typeface="+mn-lt"/>
        <a:ea typeface="+mn-ea"/>
        <a:cs typeface="+mn-cs"/>
      </a:defRPr>
    </a:lvl6pPr>
    <a:lvl7pPr marL="12526834" algn="r" defTabSz="4175613" rtl="1" eaLnBrk="1" latinLnBrk="0" hangingPunct="1">
      <a:defRPr sz="5500" kern="1200">
        <a:solidFill>
          <a:schemeClr val="tx1"/>
        </a:solidFill>
        <a:latin typeface="+mn-lt"/>
        <a:ea typeface="+mn-ea"/>
        <a:cs typeface="+mn-cs"/>
      </a:defRPr>
    </a:lvl7pPr>
    <a:lvl8pPr marL="14614639" algn="r" defTabSz="4175613" rtl="1" eaLnBrk="1" latinLnBrk="0" hangingPunct="1">
      <a:defRPr sz="5500" kern="1200">
        <a:solidFill>
          <a:schemeClr val="tx1"/>
        </a:solidFill>
        <a:latin typeface="+mn-lt"/>
        <a:ea typeface="+mn-ea"/>
        <a:cs typeface="+mn-cs"/>
      </a:defRPr>
    </a:lvl8pPr>
    <a:lvl9pPr marL="16702447" algn="r" defTabSz="4175613" rtl="1"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662363" y="514350"/>
            <a:ext cx="1819275" cy="2571750"/>
          </a:xfrm>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7915251-1149-484B-87F0-04E485930525}" type="slidenum">
              <a:rPr lang="ar-SA" smtClean="0"/>
              <a:t>1</a:t>
            </a:fld>
            <a:endParaRPr lang="ar-SA"/>
          </a:p>
        </p:txBody>
      </p:sp>
    </p:spTree>
    <p:extLst>
      <p:ext uri="{BB962C8B-B14F-4D97-AF65-F5344CB8AC3E}">
        <p14:creationId xmlns:p14="http://schemas.microsoft.com/office/powerpoint/2010/main" val="12347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2270998" y="13298411"/>
            <a:ext cx="25737979" cy="9176087"/>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6982" indent="0" algn="ctr">
              <a:buNone/>
              <a:defRPr>
                <a:solidFill>
                  <a:schemeClr val="tx1">
                    <a:tint val="75000"/>
                  </a:schemeClr>
                </a:solidFill>
              </a:defRPr>
            </a:lvl2pPr>
            <a:lvl3pPr marL="4173978" indent="0" algn="ctr">
              <a:buNone/>
              <a:defRPr>
                <a:solidFill>
                  <a:schemeClr val="tx1">
                    <a:tint val="75000"/>
                  </a:schemeClr>
                </a:solidFill>
              </a:defRPr>
            </a:lvl3pPr>
            <a:lvl4pPr marL="6260960" indent="0" algn="ctr">
              <a:buNone/>
              <a:defRPr>
                <a:solidFill>
                  <a:schemeClr val="tx1">
                    <a:tint val="75000"/>
                  </a:schemeClr>
                </a:solidFill>
              </a:defRPr>
            </a:lvl4pPr>
            <a:lvl5pPr marL="8347942" indent="0" algn="ctr">
              <a:buNone/>
              <a:defRPr>
                <a:solidFill>
                  <a:schemeClr val="tx1">
                    <a:tint val="75000"/>
                  </a:schemeClr>
                </a:solidFill>
              </a:defRPr>
            </a:lvl5pPr>
            <a:lvl6pPr marL="10434938" indent="0" algn="ctr">
              <a:buNone/>
              <a:defRPr>
                <a:solidFill>
                  <a:schemeClr val="tx1">
                    <a:tint val="75000"/>
                  </a:schemeClr>
                </a:solidFill>
              </a:defRPr>
            </a:lvl6pPr>
            <a:lvl7pPr marL="12521920" indent="0" algn="ctr">
              <a:buNone/>
              <a:defRPr>
                <a:solidFill>
                  <a:schemeClr val="tx1">
                    <a:tint val="75000"/>
                  </a:schemeClr>
                </a:solidFill>
              </a:defRPr>
            </a:lvl7pPr>
            <a:lvl8pPr marL="14608902" indent="0" algn="ctr">
              <a:buNone/>
              <a:defRPr>
                <a:solidFill>
                  <a:schemeClr val="tx1">
                    <a:tint val="75000"/>
                  </a:schemeClr>
                </a:solidFill>
              </a:defRPr>
            </a:lvl8pPr>
            <a:lvl9pPr marL="16695898"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4602A5C-772B-4465-A005-531827141744}" type="datetimeFigureOut">
              <a:rPr lang="ar-SA" smtClean="0"/>
              <a:t>16/10/1442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9F87158-F68D-489A-9F37-136CB64E5BFA}" type="slidenum">
              <a:rPr lang="ar-SA" smtClean="0"/>
              <a:t>‹#›</a:t>
            </a:fld>
            <a:endParaRPr lang="ar-SA"/>
          </a:p>
        </p:txBody>
      </p:sp>
    </p:spTree>
    <p:extLst>
      <p:ext uri="{BB962C8B-B14F-4D97-AF65-F5344CB8AC3E}">
        <p14:creationId xmlns:p14="http://schemas.microsoft.com/office/powerpoint/2010/main" val="167258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4602A5C-772B-4465-A005-531827141744}" type="datetimeFigureOut">
              <a:rPr lang="ar-SA" smtClean="0"/>
              <a:t>16/10/1442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9F87158-F68D-489A-9F37-136CB64E5BFA}" type="slidenum">
              <a:rPr lang="ar-SA" smtClean="0"/>
              <a:t>‹#›</a:t>
            </a:fld>
            <a:endParaRPr lang="ar-SA"/>
          </a:p>
        </p:txBody>
      </p:sp>
    </p:spTree>
    <p:extLst>
      <p:ext uri="{BB962C8B-B14F-4D97-AF65-F5344CB8AC3E}">
        <p14:creationId xmlns:p14="http://schemas.microsoft.com/office/powerpoint/2010/main" val="111937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21952982" y="1714335"/>
            <a:ext cx="6812994" cy="3652597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1513999" y="1714335"/>
            <a:ext cx="19934317" cy="3652597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4602A5C-772B-4465-A005-531827141744}" type="datetimeFigureOut">
              <a:rPr lang="ar-SA" smtClean="0"/>
              <a:t>16/10/1442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9F87158-F68D-489A-9F37-136CB64E5BFA}" type="slidenum">
              <a:rPr lang="ar-SA" smtClean="0"/>
              <a:t>‹#›</a:t>
            </a:fld>
            <a:endParaRPr lang="ar-SA"/>
          </a:p>
        </p:txBody>
      </p:sp>
    </p:spTree>
    <p:extLst>
      <p:ext uri="{BB962C8B-B14F-4D97-AF65-F5344CB8AC3E}">
        <p14:creationId xmlns:p14="http://schemas.microsoft.com/office/powerpoint/2010/main" val="387609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4602A5C-772B-4465-A005-531827141744}" type="datetimeFigureOut">
              <a:rPr lang="ar-SA" smtClean="0"/>
              <a:t>16/10/1442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9F87158-F68D-489A-9F37-136CB64E5BFA}" type="slidenum">
              <a:rPr lang="ar-SA" smtClean="0"/>
              <a:t>‹#›</a:t>
            </a:fld>
            <a:endParaRPr lang="ar-SA"/>
          </a:p>
        </p:txBody>
      </p:sp>
    </p:spTree>
    <p:extLst>
      <p:ext uri="{BB962C8B-B14F-4D97-AF65-F5344CB8AC3E}">
        <p14:creationId xmlns:p14="http://schemas.microsoft.com/office/powerpoint/2010/main" val="378100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2391909" y="27508463"/>
            <a:ext cx="25737979" cy="8502249"/>
          </a:xfrm>
        </p:spPr>
        <p:txBody>
          <a:bodyPr anchor="t"/>
          <a:lstStyle>
            <a:lvl1pPr algn="r">
              <a:defRPr sz="18300" b="1" cap="all"/>
            </a:lvl1pPr>
          </a:lstStyle>
          <a:p>
            <a:r>
              <a:rPr lang="ar-SA"/>
              <a:t>انقر لتحرير نمط العنوان الرئيسي</a:t>
            </a:r>
          </a:p>
        </p:txBody>
      </p:sp>
      <p:sp>
        <p:nvSpPr>
          <p:cNvPr id="3" name="عنصر نائب للنص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6982" indent="0">
              <a:buNone/>
              <a:defRPr sz="8200">
                <a:solidFill>
                  <a:schemeClr val="tx1">
                    <a:tint val="75000"/>
                  </a:schemeClr>
                </a:solidFill>
              </a:defRPr>
            </a:lvl2pPr>
            <a:lvl3pPr marL="4173978" indent="0">
              <a:buNone/>
              <a:defRPr sz="7300">
                <a:solidFill>
                  <a:schemeClr val="tx1">
                    <a:tint val="75000"/>
                  </a:schemeClr>
                </a:solidFill>
              </a:defRPr>
            </a:lvl3pPr>
            <a:lvl4pPr marL="6260960" indent="0">
              <a:buNone/>
              <a:defRPr sz="6400">
                <a:solidFill>
                  <a:schemeClr val="tx1">
                    <a:tint val="75000"/>
                  </a:schemeClr>
                </a:solidFill>
              </a:defRPr>
            </a:lvl4pPr>
            <a:lvl5pPr marL="8347942" indent="0">
              <a:buNone/>
              <a:defRPr sz="6400">
                <a:solidFill>
                  <a:schemeClr val="tx1">
                    <a:tint val="75000"/>
                  </a:schemeClr>
                </a:solidFill>
              </a:defRPr>
            </a:lvl5pPr>
            <a:lvl6pPr marL="10434938" indent="0">
              <a:buNone/>
              <a:defRPr sz="6400">
                <a:solidFill>
                  <a:schemeClr val="tx1">
                    <a:tint val="75000"/>
                  </a:schemeClr>
                </a:solidFill>
              </a:defRPr>
            </a:lvl6pPr>
            <a:lvl7pPr marL="12521920" indent="0">
              <a:buNone/>
              <a:defRPr sz="6400">
                <a:solidFill>
                  <a:schemeClr val="tx1">
                    <a:tint val="75000"/>
                  </a:schemeClr>
                </a:solidFill>
              </a:defRPr>
            </a:lvl7pPr>
            <a:lvl8pPr marL="14608902" indent="0">
              <a:buNone/>
              <a:defRPr sz="6400">
                <a:solidFill>
                  <a:schemeClr val="tx1">
                    <a:tint val="75000"/>
                  </a:schemeClr>
                </a:solidFill>
              </a:defRPr>
            </a:lvl8pPr>
            <a:lvl9pPr marL="16695898" indent="0">
              <a:buNone/>
              <a:defRPr sz="6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4602A5C-772B-4465-A005-531827141744}" type="datetimeFigureOut">
              <a:rPr lang="ar-SA" smtClean="0"/>
              <a:t>16/10/1442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9F87158-F68D-489A-9F37-136CB64E5BFA}" type="slidenum">
              <a:rPr lang="ar-SA" smtClean="0"/>
              <a:t>‹#›</a:t>
            </a:fld>
            <a:endParaRPr lang="ar-SA"/>
          </a:p>
        </p:txBody>
      </p:sp>
    </p:spTree>
    <p:extLst>
      <p:ext uri="{BB962C8B-B14F-4D97-AF65-F5344CB8AC3E}">
        <p14:creationId xmlns:p14="http://schemas.microsoft.com/office/powerpoint/2010/main" val="80451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1513999" y="9988665"/>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15392320" y="9988665"/>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4602A5C-772B-4465-A005-531827141744}" type="datetimeFigureOut">
              <a:rPr lang="ar-SA" smtClean="0"/>
              <a:t>16/10/1442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9F87158-F68D-489A-9F37-136CB64E5BFA}" type="slidenum">
              <a:rPr lang="ar-SA" smtClean="0"/>
              <a:t>‹#›</a:t>
            </a:fld>
            <a:endParaRPr lang="ar-SA"/>
          </a:p>
        </p:txBody>
      </p:sp>
    </p:spTree>
    <p:extLst>
      <p:ext uri="{BB962C8B-B14F-4D97-AF65-F5344CB8AC3E}">
        <p14:creationId xmlns:p14="http://schemas.microsoft.com/office/powerpoint/2010/main" val="247025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1513999" y="9582375"/>
            <a:ext cx="13378914" cy="3993477"/>
          </a:xfrm>
        </p:spPr>
        <p:txBody>
          <a:bodyPr anchor="b"/>
          <a:lstStyle>
            <a:lvl1pPr marL="0" indent="0">
              <a:buNone/>
              <a:defRPr sz="11000" b="1"/>
            </a:lvl1pPr>
            <a:lvl2pPr marL="2086982" indent="0">
              <a:buNone/>
              <a:defRPr sz="9100" b="1"/>
            </a:lvl2pPr>
            <a:lvl3pPr marL="4173978" indent="0">
              <a:buNone/>
              <a:defRPr sz="8200" b="1"/>
            </a:lvl3pPr>
            <a:lvl4pPr marL="6260960" indent="0">
              <a:buNone/>
              <a:defRPr sz="7300" b="1"/>
            </a:lvl4pPr>
            <a:lvl5pPr marL="8347942" indent="0">
              <a:buNone/>
              <a:defRPr sz="7300" b="1"/>
            </a:lvl5pPr>
            <a:lvl6pPr marL="10434938" indent="0">
              <a:buNone/>
              <a:defRPr sz="7300" b="1"/>
            </a:lvl6pPr>
            <a:lvl7pPr marL="12521920" indent="0">
              <a:buNone/>
              <a:defRPr sz="7300" b="1"/>
            </a:lvl7pPr>
            <a:lvl8pPr marL="14608902" indent="0">
              <a:buNone/>
              <a:defRPr sz="7300" b="1"/>
            </a:lvl8pPr>
            <a:lvl9pPr marL="16695898" indent="0">
              <a:buNone/>
              <a:defRPr sz="73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15381808" y="9582375"/>
            <a:ext cx="13384170" cy="3993477"/>
          </a:xfrm>
        </p:spPr>
        <p:txBody>
          <a:bodyPr anchor="b"/>
          <a:lstStyle>
            <a:lvl1pPr marL="0" indent="0">
              <a:buNone/>
              <a:defRPr sz="11000" b="1"/>
            </a:lvl1pPr>
            <a:lvl2pPr marL="2086982" indent="0">
              <a:buNone/>
              <a:defRPr sz="9100" b="1"/>
            </a:lvl2pPr>
            <a:lvl3pPr marL="4173978" indent="0">
              <a:buNone/>
              <a:defRPr sz="8200" b="1"/>
            </a:lvl3pPr>
            <a:lvl4pPr marL="6260960" indent="0">
              <a:buNone/>
              <a:defRPr sz="7300" b="1"/>
            </a:lvl4pPr>
            <a:lvl5pPr marL="8347942" indent="0">
              <a:buNone/>
              <a:defRPr sz="7300" b="1"/>
            </a:lvl5pPr>
            <a:lvl6pPr marL="10434938" indent="0">
              <a:buNone/>
              <a:defRPr sz="7300" b="1"/>
            </a:lvl6pPr>
            <a:lvl7pPr marL="12521920" indent="0">
              <a:buNone/>
              <a:defRPr sz="7300" b="1"/>
            </a:lvl7pPr>
            <a:lvl8pPr marL="14608902" indent="0">
              <a:buNone/>
              <a:defRPr sz="7300" b="1"/>
            </a:lvl8pPr>
            <a:lvl9pPr marL="16695898" indent="0">
              <a:buNone/>
              <a:defRPr sz="73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4602A5C-772B-4465-A005-531827141744}" type="datetimeFigureOut">
              <a:rPr lang="ar-SA" smtClean="0"/>
              <a:t>16/10/1442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9F87158-F68D-489A-9F37-136CB64E5BFA}" type="slidenum">
              <a:rPr lang="ar-SA" smtClean="0"/>
              <a:t>‹#›</a:t>
            </a:fld>
            <a:endParaRPr lang="ar-SA"/>
          </a:p>
        </p:txBody>
      </p:sp>
    </p:spTree>
    <p:extLst>
      <p:ext uri="{BB962C8B-B14F-4D97-AF65-F5344CB8AC3E}">
        <p14:creationId xmlns:p14="http://schemas.microsoft.com/office/powerpoint/2010/main" val="3323467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4602A5C-772B-4465-A005-531827141744}" type="datetimeFigureOut">
              <a:rPr lang="ar-SA" smtClean="0"/>
              <a:t>16/10/1442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9F87158-F68D-489A-9F37-136CB64E5BFA}" type="slidenum">
              <a:rPr lang="ar-SA" smtClean="0"/>
              <a:t>‹#›</a:t>
            </a:fld>
            <a:endParaRPr lang="ar-SA"/>
          </a:p>
        </p:txBody>
      </p:sp>
    </p:spTree>
    <p:extLst>
      <p:ext uri="{BB962C8B-B14F-4D97-AF65-F5344CB8AC3E}">
        <p14:creationId xmlns:p14="http://schemas.microsoft.com/office/powerpoint/2010/main" val="282489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4602A5C-772B-4465-A005-531827141744}" type="datetimeFigureOut">
              <a:rPr lang="ar-SA" smtClean="0"/>
              <a:t>16/10/1442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9F87158-F68D-489A-9F37-136CB64E5BFA}" type="slidenum">
              <a:rPr lang="ar-SA" smtClean="0"/>
              <a:t>‹#›</a:t>
            </a:fld>
            <a:endParaRPr lang="ar-SA"/>
          </a:p>
        </p:txBody>
      </p:sp>
    </p:spTree>
    <p:extLst>
      <p:ext uri="{BB962C8B-B14F-4D97-AF65-F5344CB8AC3E}">
        <p14:creationId xmlns:p14="http://schemas.microsoft.com/office/powerpoint/2010/main" val="345435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514010" y="1704413"/>
            <a:ext cx="9961903" cy="7253667"/>
          </a:xfrm>
        </p:spPr>
        <p:txBody>
          <a:bodyPr anchor="b"/>
          <a:lstStyle>
            <a:lvl1pPr algn="r">
              <a:defRPr sz="9100" b="1"/>
            </a:lvl1pPr>
          </a:lstStyle>
          <a:p>
            <a:r>
              <a:rPr lang="ar-SA"/>
              <a:t>انقر لتحرير نمط العنوان الرئيسي</a:t>
            </a:r>
          </a:p>
        </p:txBody>
      </p:sp>
      <p:sp>
        <p:nvSpPr>
          <p:cNvPr id="3" name="عنصر نائب للمحتوى 2"/>
          <p:cNvSpPr>
            <a:spLocks noGrp="1"/>
          </p:cNvSpPr>
          <p:nvPr>
            <p:ph idx="1"/>
          </p:nvPr>
        </p:nvSpPr>
        <p:spPr>
          <a:xfrm>
            <a:off x="11838629" y="1704429"/>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1514010" y="8958102"/>
            <a:ext cx="9961903" cy="29282223"/>
          </a:xfrm>
        </p:spPr>
        <p:txBody>
          <a:bodyPr/>
          <a:lstStyle>
            <a:lvl1pPr marL="0" indent="0">
              <a:buNone/>
              <a:defRPr sz="6400"/>
            </a:lvl1pPr>
            <a:lvl2pPr marL="2086982" indent="0">
              <a:buNone/>
              <a:defRPr sz="5500"/>
            </a:lvl2pPr>
            <a:lvl3pPr marL="4173978" indent="0">
              <a:buNone/>
              <a:defRPr sz="4600"/>
            </a:lvl3pPr>
            <a:lvl4pPr marL="6260960" indent="0">
              <a:buNone/>
              <a:defRPr sz="4100"/>
            </a:lvl4pPr>
            <a:lvl5pPr marL="8347942" indent="0">
              <a:buNone/>
              <a:defRPr sz="4100"/>
            </a:lvl5pPr>
            <a:lvl6pPr marL="10434938" indent="0">
              <a:buNone/>
              <a:defRPr sz="4100"/>
            </a:lvl6pPr>
            <a:lvl7pPr marL="12521920" indent="0">
              <a:buNone/>
              <a:defRPr sz="4100"/>
            </a:lvl7pPr>
            <a:lvl8pPr marL="14608902" indent="0">
              <a:buNone/>
              <a:defRPr sz="4100"/>
            </a:lvl8pPr>
            <a:lvl9pPr marL="16695898" indent="0">
              <a:buNone/>
              <a:defRPr sz="41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4602A5C-772B-4465-A005-531827141744}" type="datetimeFigureOut">
              <a:rPr lang="ar-SA" smtClean="0"/>
              <a:t>16/10/1442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9F87158-F68D-489A-9F37-136CB64E5BFA}" type="slidenum">
              <a:rPr lang="ar-SA" smtClean="0"/>
              <a:t>‹#›</a:t>
            </a:fld>
            <a:endParaRPr lang="ar-SA"/>
          </a:p>
        </p:txBody>
      </p:sp>
    </p:spTree>
    <p:extLst>
      <p:ext uri="{BB962C8B-B14F-4D97-AF65-F5344CB8AC3E}">
        <p14:creationId xmlns:p14="http://schemas.microsoft.com/office/powerpoint/2010/main" val="95158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935087" y="29965968"/>
            <a:ext cx="18167985" cy="3537652"/>
          </a:xfrm>
        </p:spPr>
        <p:txBody>
          <a:bodyPr anchor="b"/>
          <a:lstStyle>
            <a:lvl1pPr algn="r">
              <a:defRPr sz="9100" b="1"/>
            </a:lvl1pPr>
          </a:lstStyle>
          <a:p>
            <a:r>
              <a:rPr lang="ar-SA"/>
              <a:t>انقر لتحرير نمط العنوان الرئيسي</a:t>
            </a:r>
          </a:p>
        </p:txBody>
      </p:sp>
      <p:sp>
        <p:nvSpPr>
          <p:cNvPr id="3" name="عنصر نائب للصورة 2"/>
          <p:cNvSpPr>
            <a:spLocks noGrp="1"/>
          </p:cNvSpPr>
          <p:nvPr>
            <p:ph type="pic" idx="1"/>
          </p:nvPr>
        </p:nvSpPr>
        <p:spPr>
          <a:xfrm>
            <a:off x="5935087" y="3825021"/>
            <a:ext cx="18167985" cy="25685115"/>
          </a:xfrm>
        </p:spPr>
        <p:txBody>
          <a:bodyPr/>
          <a:lstStyle>
            <a:lvl1pPr marL="0" indent="0">
              <a:buNone/>
              <a:defRPr sz="14600"/>
            </a:lvl1pPr>
            <a:lvl2pPr marL="2086982" indent="0">
              <a:buNone/>
              <a:defRPr sz="12800"/>
            </a:lvl2pPr>
            <a:lvl3pPr marL="4173978" indent="0">
              <a:buNone/>
              <a:defRPr sz="11000"/>
            </a:lvl3pPr>
            <a:lvl4pPr marL="6260960" indent="0">
              <a:buNone/>
              <a:defRPr sz="9100"/>
            </a:lvl4pPr>
            <a:lvl5pPr marL="8347942" indent="0">
              <a:buNone/>
              <a:defRPr sz="9100"/>
            </a:lvl5pPr>
            <a:lvl6pPr marL="10434938" indent="0">
              <a:buNone/>
              <a:defRPr sz="9100"/>
            </a:lvl6pPr>
            <a:lvl7pPr marL="12521920" indent="0">
              <a:buNone/>
              <a:defRPr sz="9100"/>
            </a:lvl7pPr>
            <a:lvl8pPr marL="14608902" indent="0">
              <a:buNone/>
              <a:defRPr sz="9100"/>
            </a:lvl8pPr>
            <a:lvl9pPr marL="16695898" indent="0">
              <a:buNone/>
              <a:defRPr sz="9100"/>
            </a:lvl9pPr>
          </a:lstStyle>
          <a:p>
            <a:endParaRPr lang="ar-SA"/>
          </a:p>
        </p:txBody>
      </p:sp>
      <p:sp>
        <p:nvSpPr>
          <p:cNvPr id="4" name="عنصر نائب للنص 3"/>
          <p:cNvSpPr>
            <a:spLocks noGrp="1"/>
          </p:cNvSpPr>
          <p:nvPr>
            <p:ph type="body" sz="half" idx="2"/>
          </p:nvPr>
        </p:nvSpPr>
        <p:spPr>
          <a:xfrm>
            <a:off x="5935087" y="33503620"/>
            <a:ext cx="18167985" cy="5024053"/>
          </a:xfrm>
        </p:spPr>
        <p:txBody>
          <a:bodyPr/>
          <a:lstStyle>
            <a:lvl1pPr marL="0" indent="0">
              <a:buNone/>
              <a:defRPr sz="6400"/>
            </a:lvl1pPr>
            <a:lvl2pPr marL="2086982" indent="0">
              <a:buNone/>
              <a:defRPr sz="5500"/>
            </a:lvl2pPr>
            <a:lvl3pPr marL="4173978" indent="0">
              <a:buNone/>
              <a:defRPr sz="4600"/>
            </a:lvl3pPr>
            <a:lvl4pPr marL="6260960" indent="0">
              <a:buNone/>
              <a:defRPr sz="4100"/>
            </a:lvl4pPr>
            <a:lvl5pPr marL="8347942" indent="0">
              <a:buNone/>
              <a:defRPr sz="4100"/>
            </a:lvl5pPr>
            <a:lvl6pPr marL="10434938" indent="0">
              <a:buNone/>
              <a:defRPr sz="4100"/>
            </a:lvl6pPr>
            <a:lvl7pPr marL="12521920" indent="0">
              <a:buNone/>
              <a:defRPr sz="4100"/>
            </a:lvl7pPr>
            <a:lvl8pPr marL="14608902" indent="0">
              <a:buNone/>
              <a:defRPr sz="4100"/>
            </a:lvl8pPr>
            <a:lvl9pPr marL="16695898" indent="0">
              <a:buNone/>
              <a:defRPr sz="41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4602A5C-772B-4465-A005-531827141744}" type="datetimeFigureOut">
              <a:rPr lang="ar-SA" smtClean="0"/>
              <a:t>16/10/1442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9F87158-F68D-489A-9F37-136CB64E5BFA}" type="slidenum">
              <a:rPr lang="ar-SA" smtClean="0"/>
              <a:t>‹#›</a:t>
            </a:fld>
            <a:endParaRPr lang="ar-SA"/>
          </a:p>
        </p:txBody>
      </p:sp>
    </p:spTree>
    <p:extLst>
      <p:ext uri="{BB962C8B-B14F-4D97-AF65-F5344CB8AC3E}">
        <p14:creationId xmlns:p14="http://schemas.microsoft.com/office/powerpoint/2010/main" val="3565610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1513999" y="1714326"/>
            <a:ext cx="27251978" cy="7134754"/>
          </a:xfrm>
          <a:prstGeom prst="rect">
            <a:avLst/>
          </a:prstGeom>
        </p:spPr>
        <p:txBody>
          <a:bodyPr vert="horz" lIns="417396" tIns="208698" rIns="417396" bIns="208698"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1513999" y="9988665"/>
            <a:ext cx="27251978" cy="28251648"/>
          </a:xfrm>
          <a:prstGeom prst="rect">
            <a:avLst/>
          </a:prstGeom>
        </p:spPr>
        <p:txBody>
          <a:bodyPr vert="horz" lIns="417396" tIns="208698" rIns="417396" bIns="208698"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21700649" y="39677176"/>
            <a:ext cx="7065328" cy="2279158"/>
          </a:xfrm>
          <a:prstGeom prst="rect">
            <a:avLst/>
          </a:prstGeom>
        </p:spPr>
        <p:txBody>
          <a:bodyPr vert="horz" lIns="417396" tIns="208698" rIns="417396" bIns="208698" rtlCol="1" anchor="ctr"/>
          <a:lstStyle>
            <a:lvl1pPr algn="r">
              <a:defRPr sz="5500">
                <a:solidFill>
                  <a:schemeClr val="tx1">
                    <a:tint val="75000"/>
                  </a:schemeClr>
                </a:solidFill>
              </a:defRPr>
            </a:lvl1pPr>
          </a:lstStyle>
          <a:p>
            <a:fld id="{14602A5C-772B-4465-A005-531827141744}" type="datetimeFigureOut">
              <a:rPr lang="ar-SA" smtClean="0"/>
              <a:t>16/10/1442</a:t>
            </a:fld>
            <a:endParaRPr lang="ar-SA"/>
          </a:p>
        </p:txBody>
      </p:sp>
      <p:sp>
        <p:nvSpPr>
          <p:cNvPr id="5" name="عنصر نائب للتذييل 4"/>
          <p:cNvSpPr>
            <a:spLocks noGrp="1"/>
          </p:cNvSpPr>
          <p:nvPr>
            <p:ph type="ftr" sz="quarter" idx="3"/>
          </p:nvPr>
        </p:nvSpPr>
        <p:spPr>
          <a:xfrm>
            <a:off x="10345658" y="39677176"/>
            <a:ext cx="9588659" cy="2279158"/>
          </a:xfrm>
          <a:prstGeom prst="rect">
            <a:avLst/>
          </a:prstGeom>
        </p:spPr>
        <p:txBody>
          <a:bodyPr vert="horz" lIns="417396" tIns="208698" rIns="417396" bIns="208698" rtlCol="1" anchor="ctr"/>
          <a:lstStyle>
            <a:lvl1pPr algn="ctr">
              <a:defRPr sz="55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1513999" y="39677176"/>
            <a:ext cx="7065328" cy="2279158"/>
          </a:xfrm>
          <a:prstGeom prst="rect">
            <a:avLst/>
          </a:prstGeom>
        </p:spPr>
        <p:txBody>
          <a:bodyPr vert="horz" lIns="417396" tIns="208698" rIns="417396" bIns="208698" rtlCol="1" anchor="ctr"/>
          <a:lstStyle>
            <a:lvl1pPr algn="l">
              <a:defRPr sz="5500">
                <a:solidFill>
                  <a:schemeClr val="tx1">
                    <a:tint val="75000"/>
                  </a:schemeClr>
                </a:solidFill>
              </a:defRPr>
            </a:lvl1pPr>
          </a:lstStyle>
          <a:p>
            <a:fld id="{89F87158-F68D-489A-9F37-136CB64E5BFA}" type="slidenum">
              <a:rPr lang="ar-SA" smtClean="0"/>
              <a:t>‹#›</a:t>
            </a:fld>
            <a:endParaRPr lang="ar-SA"/>
          </a:p>
        </p:txBody>
      </p:sp>
    </p:spTree>
    <p:extLst>
      <p:ext uri="{BB962C8B-B14F-4D97-AF65-F5344CB8AC3E}">
        <p14:creationId xmlns:p14="http://schemas.microsoft.com/office/powerpoint/2010/main" val="175460799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defTabSz="4173978" rtl="1" eaLnBrk="1" latinLnBrk="0" hangingPunct="1">
        <a:spcBef>
          <a:spcPct val="0"/>
        </a:spcBef>
        <a:buNone/>
        <a:defRPr sz="20100" kern="1200">
          <a:solidFill>
            <a:schemeClr val="tx1"/>
          </a:solidFill>
          <a:latin typeface="+mj-lt"/>
          <a:ea typeface="+mj-ea"/>
          <a:cs typeface="+mj-cs"/>
        </a:defRPr>
      </a:lvl1pPr>
    </p:titleStyle>
    <p:bodyStyle>
      <a:lvl1pPr marL="1565243" indent="-1565243" algn="r" defTabSz="4173978" rtl="1" eaLnBrk="1" latinLnBrk="0" hangingPunct="1">
        <a:spcBef>
          <a:spcPct val="20000"/>
        </a:spcBef>
        <a:buFont typeface="Arial" pitchFamily="34" charset="0"/>
        <a:buChar char="•"/>
        <a:defRPr sz="14600" kern="1200">
          <a:solidFill>
            <a:schemeClr val="tx1"/>
          </a:solidFill>
          <a:latin typeface="+mn-lt"/>
          <a:ea typeface="+mn-ea"/>
          <a:cs typeface="+mn-cs"/>
        </a:defRPr>
      </a:lvl1pPr>
      <a:lvl2pPr marL="3391349" indent="-1304367" algn="r" defTabSz="4173978" rtl="1" eaLnBrk="1" latinLnBrk="0" hangingPunct="1">
        <a:spcBef>
          <a:spcPct val="20000"/>
        </a:spcBef>
        <a:buFont typeface="Arial" pitchFamily="34" charset="0"/>
        <a:buChar char="–"/>
        <a:defRPr sz="12800" kern="1200">
          <a:solidFill>
            <a:schemeClr val="tx1"/>
          </a:solidFill>
          <a:latin typeface="+mn-lt"/>
          <a:ea typeface="+mn-ea"/>
          <a:cs typeface="+mn-cs"/>
        </a:defRPr>
      </a:lvl2pPr>
      <a:lvl3pPr marL="5217469" indent="-1043491" algn="r" defTabSz="4173978" rtl="1" eaLnBrk="1" latinLnBrk="0" hangingPunct="1">
        <a:spcBef>
          <a:spcPct val="20000"/>
        </a:spcBef>
        <a:buFont typeface="Arial" pitchFamily="34" charset="0"/>
        <a:buChar char="•"/>
        <a:defRPr sz="11000" kern="1200">
          <a:solidFill>
            <a:schemeClr val="tx1"/>
          </a:solidFill>
          <a:latin typeface="+mn-lt"/>
          <a:ea typeface="+mn-ea"/>
          <a:cs typeface="+mn-cs"/>
        </a:defRPr>
      </a:lvl3pPr>
      <a:lvl4pPr marL="7304451" indent="-1043491" algn="r" defTabSz="4173978" rtl="1" eaLnBrk="1" latinLnBrk="0" hangingPunct="1">
        <a:spcBef>
          <a:spcPct val="20000"/>
        </a:spcBef>
        <a:buFont typeface="Arial" pitchFamily="34" charset="0"/>
        <a:buChar char="–"/>
        <a:defRPr sz="9100" kern="1200">
          <a:solidFill>
            <a:schemeClr val="tx1"/>
          </a:solidFill>
          <a:latin typeface="+mn-lt"/>
          <a:ea typeface="+mn-ea"/>
          <a:cs typeface="+mn-cs"/>
        </a:defRPr>
      </a:lvl4pPr>
      <a:lvl5pPr marL="9391447" indent="-1043491" algn="r" defTabSz="4173978" rtl="1" eaLnBrk="1" latinLnBrk="0" hangingPunct="1">
        <a:spcBef>
          <a:spcPct val="20000"/>
        </a:spcBef>
        <a:buFont typeface="Arial" pitchFamily="34" charset="0"/>
        <a:buChar char="»"/>
        <a:defRPr sz="9100" kern="1200">
          <a:solidFill>
            <a:schemeClr val="tx1"/>
          </a:solidFill>
          <a:latin typeface="+mn-lt"/>
          <a:ea typeface="+mn-ea"/>
          <a:cs typeface="+mn-cs"/>
        </a:defRPr>
      </a:lvl5pPr>
      <a:lvl6pPr marL="11478429" indent="-1043491" algn="r" defTabSz="4173978" rtl="1" eaLnBrk="1" latinLnBrk="0" hangingPunct="1">
        <a:spcBef>
          <a:spcPct val="20000"/>
        </a:spcBef>
        <a:buFont typeface="Arial" pitchFamily="34" charset="0"/>
        <a:buChar char="•"/>
        <a:defRPr sz="9100" kern="1200">
          <a:solidFill>
            <a:schemeClr val="tx1"/>
          </a:solidFill>
          <a:latin typeface="+mn-lt"/>
          <a:ea typeface="+mn-ea"/>
          <a:cs typeface="+mn-cs"/>
        </a:defRPr>
      </a:lvl6pPr>
      <a:lvl7pPr marL="13565411" indent="-1043491" algn="r" defTabSz="4173978" rtl="1" eaLnBrk="1" latinLnBrk="0" hangingPunct="1">
        <a:spcBef>
          <a:spcPct val="20000"/>
        </a:spcBef>
        <a:buFont typeface="Arial" pitchFamily="34" charset="0"/>
        <a:buChar char="•"/>
        <a:defRPr sz="9100" kern="1200">
          <a:solidFill>
            <a:schemeClr val="tx1"/>
          </a:solidFill>
          <a:latin typeface="+mn-lt"/>
          <a:ea typeface="+mn-ea"/>
          <a:cs typeface="+mn-cs"/>
        </a:defRPr>
      </a:lvl7pPr>
      <a:lvl8pPr marL="15652407" indent="-1043491" algn="r" defTabSz="4173978" rtl="1" eaLnBrk="1" latinLnBrk="0" hangingPunct="1">
        <a:spcBef>
          <a:spcPct val="20000"/>
        </a:spcBef>
        <a:buFont typeface="Arial" pitchFamily="34" charset="0"/>
        <a:buChar char="•"/>
        <a:defRPr sz="9100" kern="1200">
          <a:solidFill>
            <a:schemeClr val="tx1"/>
          </a:solidFill>
          <a:latin typeface="+mn-lt"/>
          <a:ea typeface="+mn-ea"/>
          <a:cs typeface="+mn-cs"/>
        </a:defRPr>
      </a:lvl8pPr>
      <a:lvl9pPr marL="17739389" indent="-1043491" algn="r" defTabSz="4173978" rtl="1"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ar-SA"/>
      </a:defPPr>
      <a:lvl1pPr marL="0" algn="r" defTabSz="4173978" rtl="1" eaLnBrk="1" latinLnBrk="0" hangingPunct="1">
        <a:defRPr sz="8200" kern="1200">
          <a:solidFill>
            <a:schemeClr val="tx1"/>
          </a:solidFill>
          <a:latin typeface="+mn-lt"/>
          <a:ea typeface="+mn-ea"/>
          <a:cs typeface="+mn-cs"/>
        </a:defRPr>
      </a:lvl1pPr>
      <a:lvl2pPr marL="2086982" algn="r" defTabSz="4173978" rtl="1" eaLnBrk="1" latinLnBrk="0" hangingPunct="1">
        <a:defRPr sz="8200" kern="1200">
          <a:solidFill>
            <a:schemeClr val="tx1"/>
          </a:solidFill>
          <a:latin typeface="+mn-lt"/>
          <a:ea typeface="+mn-ea"/>
          <a:cs typeface="+mn-cs"/>
        </a:defRPr>
      </a:lvl2pPr>
      <a:lvl3pPr marL="4173978" algn="r" defTabSz="4173978" rtl="1" eaLnBrk="1" latinLnBrk="0" hangingPunct="1">
        <a:defRPr sz="8200" kern="1200">
          <a:solidFill>
            <a:schemeClr val="tx1"/>
          </a:solidFill>
          <a:latin typeface="+mn-lt"/>
          <a:ea typeface="+mn-ea"/>
          <a:cs typeface="+mn-cs"/>
        </a:defRPr>
      </a:lvl3pPr>
      <a:lvl4pPr marL="6260960" algn="r" defTabSz="4173978" rtl="1" eaLnBrk="1" latinLnBrk="0" hangingPunct="1">
        <a:defRPr sz="8200" kern="1200">
          <a:solidFill>
            <a:schemeClr val="tx1"/>
          </a:solidFill>
          <a:latin typeface="+mn-lt"/>
          <a:ea typeface="+mn-ea"/>
          <a:cs typeface="+mn-cs"/>
        </a:defRPr>
      </a:lvl4pPr>
      <a:lvl5pPr marL="8347942" algn="r" defTabSz="4173978" rtl="1" eaLnBrk="1" latinLnBrk="0" hangingPunct="1">
        <a:defRPr sz="8200" kern="1200">
          <a:solidFill>
            <a:schemeClr val="tx1"/>
          </a:solidFill>
          <a:latin typeface="+mn-lt"/>
          <a:ea typeface="+mn-ea"/>
          <a:cs typeface="+mn-cs"/>
        </a:defRPr>
      </a:lvl5pPr>
      <a:lvl6pPr marL="10434938" algn="r" defTabSz="4173978" rtl="1" eaLnBrk="1" latinLnBrk="0" hangingPunct="1">
        <a:defRPr sz="8200" kern="1200">
          <a:solidFill>
            <a:schemeClr val="tx1"/>
          </a:solidFill>
          <a:latin typeface="+mn-lt"/>
          <a:ea typeface="+mn-ea"/>
          <a:cs typeface="+mn-cs"/>
        </a:defRPr>
      </a:lvl6pPr>
      <a:lvl7pPr marL="12521920" algn="r" defTabSz="4173978" rtl="1" eaLnBrk="1" latinLnBrk="0" hangingPunct="1">
        <a:defRPr sz="8200" kern="1200">
          <a:solidFill>
            <a:schemeClr val="tx1"/>
          </a:solidFill>
          <a:latin typeface="+mn-lt"/>
          <a:ea typeface="+mn-ea"/>
          <a:cs typeface="+mn-cs"/>
        </a:defRPr>
      </a:lvl7pPr>
      <a:lvl8pPr marL="14608902" algn="r" defTabSz="4173978" rtl="1" eaLnBrk="1" latinLnBrk="0" hangingPunct="1">
        <a:defRPr sz="8200" kern="1200">
          <a:solidFill>
            <a:schemeClr val="tx1"/>
          </a:solidFill>
          <a:latin typeface="+mn-lt"/>
          <a:ea typeface="+mn-ea"/>
          <a:cs typeface="+mn-cs"/>
        </a:defRPr>
      </a:lvl8pPr>
      <a:lvl9pPr marL="16695898" algn="r" defTabSz="4173978" rtl="1"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diagramColors" Target="../diagrams/colors1.xm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5" Type="http://schemas.openxmlformats.org/officeDocument/2006/relationships/image" Target="../media/image8.jpeg"/><Relationship Id="rId10" Type="http://schemas.openxmlformats.org/officeDocument/2006/relationships/image" Target="../media/image3.png"/><Relationship Id="rId19" Type="http://schemas.openxmlformats.org/officeDocument/2006/relationships/image" Target="../media/image12.jpeg"/><Relationship Id="rId4" Type="http://schemas.openxmlformats.org/officeDocument/2006/relationships/diagramData" Target="../diagrams/data1.xml"/><Relationship Id="rId9" Type="http://schemas.openxmlformats.org/officeDocument/2006/relationships/image" Target="../media/image2.png"/><Relationship Id="rId1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مربع نص 9"/>
          <p:cNvSpPr txBox="1"/>
          <p:nvPr/>
        </p:nvSpPr>
        <p:spPr>
          <a:xfrm>
            <a:off x="21102095" y="28990553"/>
            <a:ext cx="8573048" cy="13711428"/>
          </a:xfrm>
          <a:prstGeom prst="rect">
            <a:avLst/>
          </a:prstGeom>
          <a:noFill/>
          <a:ln>
            <a:noFill/>
          </a:ln>
        </p:spPr>
        <p:txBody>
          <a:bodyPr wrap="square" lIns="91421" tIns="45711" rIns="91421" bIns="45711" rtlCol="1">
            <a:spAutoFit/>
          </a:bodyPr>
          <a:lstStyle/>
          <a:p>
            <a:pPr algn="ctr"/>
            <a:r>
              <a:rPr lang="en-US" sz="4600" dirty="0">
                <a:solidFill>
                  <a:schemeClr val="tx2">
                    <a:lumMod val="60000"/>
                    <a:lumOff val="40000"/>
                  </a:schemeClr>
                </a:solidFill>
                <a:cs typeface="+mj-cs"/>
              </a:rPr>
              <a:t>Conclusions</a:t>
            </a:r>
            <a:endParaRPr lang="ar-SA" sz="4600" dirty="0">
              <a:solidFill>
                <a:schemeClr val="tx2">
                  <a:lumMod val="60000"/>
                  <a:lumOff val="40000"/>
                </a:schemeClr>
              </a:solidFill>
              <a:cs typeface="+mj-cs"/>
            </a:endParaRPr>
          </a:p>
          <a:p>
            <a:pPr marL="571386" indent="-571386" algn="just">
              <a:buFont typeface="Wingdings" pitchFamily="2" charset="2"/>
              <a:buChar char="§"/>
            </a:pPr>
            <a:endParaRPr lang="ar-SA" sz="4100" dirty="0">
              <a:cs typeface="+mj-cs"/>
            </a:endParaRPr>
          </a:p>
          <a:p>
            <a:pPr marL="571386" indent="-571386" algn="just" rtl="0">
              <a:buFont typeface="Wingdings" pitchFamily="2" charset="2"/>
              <a:buChar char="§"/>
            </a:pPr>
            <a:r>
              <a:rPr lang="en-US" sz="2700" dirty="0">
                <a:cs typeface="+mj-cs"/>
              </a:rPr>
              <a:t>FSD is promising technology for the development of MMNCs and ultra-fine grain structured materials. </a:t>
            </a:r>
          </a:p>
          <a:p>
            <a:pPr algn="just" rtl="0"/>
            <a:endParaRPr lang="en-US" sz="2700" dirty="0">
              <a:cs typeface="+mj-cs"/>
            </a:endParaRPr>
          </a:p>
          <a:p>
            <a:pPr marL="571386" indent="-571386" algn="just" rtl="0">
              <a:buFont typeface="Wingdings" pitchFamily="2" charset="2"/>
              <a:buChar char="§"/>
            </a:pPr>
            <a:r>
              <a:rPr lang="en-US" sz="2700" dirty="0">
                <a:cs typeface="+mj-cs"/>
              </a:rPr>
              <a:t>Number of MMNC samples are successfully produced using FSD with diameter ranging from 20 to 25 mm and height ranging from 25 to 40 mm.</a:t>
            </a:r>
          </a:p>
          <a:p>
            <a:pPr lvl="0" algn="just" rtl="0"/>
            <a:endParaRPr lang="en-US" sz="2700" dirty="0">
              <a:cs typeface="+mj-cs"/>
            </a:endParaRPr>
          </a:p>
          <a:p>
            <a:pPr marL="571386" indent="-571386" algn="just" rtl="0">
              <a:buFont typeface="Wingdings" pitchFamily="2" charset="2"/>
              <a:buChar char="§"/>
            </a:pPr>
            <a:r>
              <a:rPr lang="en-US" sz="2700" dirty="0">
                <a:cs typeface="+mj-cs"/>
              </a:rPr>
              <a:t>The macro investigations showed no defects in the samples and initial micro investigations showed that CNT powder is very well distributed in the aluminum matrix and enhance the properties Figure 5. </a:t>
            </a:r>
          </a:p>
          <a:p>
            <a:pPr lvl="0" algn="just" rtl="0"/>
            <a:endParaRPr lang="en-US" sz="2700" dirty="0">
              <a:cs typeface="+mj-cs"/>
            </a:endParaRPr>
          </a:p>
          <a:p>
            <a:pPr marL="571386" indent="-571386" algn="just" rtl="0">
              <a:buFont typeface="Wingdings" pitchFamily="2" charset="2"/>
              <a:buChar char="§"/>
            </a:pPr>
            <a:r>
              <a:rPr lang="en-US" sz="2700" dirty="0">
                <a:cs typeface="+mj-cs"/>
              </a:rPr>
              <a:t>Hardness distribution maps Figure 6 are constructed and showed that the hardness of </a:t>
            </a:r>
            <a:r>
              <a:rPr lang="en-US" sz="2700" dirty="0" err="1">
                <a:cs typeface="+mj-cs"/>
              </a:rPr>
              <a:t>FSAMed</a:t>
            </a:r>
            <a:r>
              <a:rPr lang="en-US" sz="2700" dirty="0">
                <a:cs typeface="+mj-cs"/>
              </a:rPr>
              <a:t> samples is significantly improved by reducing the tool rotation rate due to the reduction in the heat and temperature and by increasing the hole's diameter as this increases the CNT volume fraction. </a:t>
            </a:r>
          </a:p>
          <a:p>
            <a:pPr lvl="0" algn="just" rtl="0"/>
            <a:endParaRPr lang="en-US" sz="3200" dirty="0">
              <a:cs typeface="+mj-cs"/>
            </a:endParaRPr>
          </a:p>
          <a:p>
            <a:pPr marL="571386" indent="-571386" algn="just" rtl="0">
              <a:buFont typeface="Wingdings" pitchFamily="2" charset="2"/>
              <a:buChar char="§"/>
            </a:pPr>
            <a:r>
              <a:rPr lang="en-US" sz="2700" dirty="0">
                <a:cs typeface="+mj-cs"/>
              </a:rPr>
              <a:t>Number of samples of MMNC are developed using FSP and macro investigations showed that FSP also results in defect free MMNCs with enhanced hardness</a:t>
            </a:r>
            <a:r>
              <a:rPr lang="en-US" sz="2700" dirty="0"/>
              <a:t> Figure 7</a:t>
            </a:r>
            <a:r>
              <a:rPr lang="en-US" sz="2700" dirty="0">
                <a:cs typeface="+mj-cs"/>
              </a:rPr>
              <a:t> with reduction in impact toughness which indicates tendency to brittleness of the material.                 </a:t>
            </a:r>
          </a:p>
          <a:p>
            <a:pPr lvl="0" algn="just" rtl="0"/>
            <a:r>
              <a:rPr lang="en-US" sz="2700" dirty="0">
                <a:cs typeface="+mj-cs"/>
              </a:rPr>
              <a:t> </a:t>
            </a:r>
          </a:p>
          <a:p>
            <a:pPr marL="571386" indent="-571386" algn="just" rtl="0">
              <a:buFont typeface="Wingdings" pitchFamily="2" charset="2"/>
              <a:buChar char="§"/>
            </a:pPr>
            <a:r>
              <a:rPr lang="en-US" sz="2700" dirty="0">
                <a:cs typeface="+mj-cs"/>
              </a:rPr>
              <a:t>Further investigations are required to examine the tensile properties and the distribution of the CNTs and their effects on thermal and electrical properties. </a:t>
            </a:r>
          </a:p>
          <a:p>
            <a:pPr algn="l"/>
            <a:endParaRPr lang="ar-SA" sz="3700" dirty="0">
              <a:solidFill>
                <a:srgbClr val="0070C0"/>
              </a:solidFill>
              <a:cs typeface="+mj-cs"/>
            </a:endParaRPr>
          </a:p>
        </p:txBody>
      </p:sp>
      <p:pic>
        <p:nvPicPr>
          <p:cNvPr id="4"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6468" y="11526"/>
            <a:ext cx="6733192" cy="4248000"/>
          </a:xfrm>
          <a:prstGeom prst="rect">
            <a:avLst/>
          </a:prstGeom>
        </p:spPr>
      </p:pic>
      <p:sp>
        <p:nvSpPr>
          <p:cNvPr id="6" name="Rectangle 27"/>
          <p:cNvSpPr/>
          <p:nvPr/>
        </p:nvSpPr>
        <p:spPr>
          <a:xfrm>
            <a:off x="-35792" y="89893"/>
            <a:ext cx="8077200" cy="5493793"/>
          </a:xfrm>
          <a:prstGeom prst="rect">
            <a:avLst/>
          </a:prstGeom>
        </p:spPr>
        <p:txBody>
          <a:bodyPr wrap="square" lIns="91421" tIns="45711" rIns="91421" bIns="45711">
            <a:spAutoFit/>
          </a:bodyPr>
          <a:lstStyle/>
          <a:p>
            <a:pPr algn="ctr">
              <a:spcAft>
                <a:spcPts val="4197"/>
              </a:spcAft>
            </a:pPr>
            <a:r>
              <a:rPr lang="en-US" sz="4100" b="1" cap="small" dirty="0">
                <a:latin typeface="+mj-lt"/>
                <a:cs typeface="+mj-cs"/>
              </a:rPr>
              <a:t>Kingdon of Saudi Arabia</a:t>
            </a:r>
          </a:p>
          <a:p>
            <a:pPr algn="ctr">
              <a:spcAft>
                <a:spcPts val="4197"/>
              </a:spcAft>
            </a:pPr>
            <a:r>
              <a:rPr lang="en-US" sz="4100" b="1" cap="small" dirty="0">
                <a:latin typeface="+mj-lt"/>
                <a:cs typeface="+mj-cs"/>
              </a:rPr>
              <a:t>Prince </a:t>
            </a:r>
            <a:r>
              <a:rPr lang="en-US" sz="4100" b="1" cap="small" dirty="0" err="1">
                <a:latin typeface="+mj-lt"/>
                <a:cs typeface="+mj-cs"/>
              </a:rPr>
              <a:t>Sattam</a:t>
            </a:r>
            <a:r>
              <a:rPr lang="en-US" sz="4100" b="1" cap="small" dirty="0">
                <a:latin typeface="+mj-lt"/>
                <a:cs typeface="+mj-cs"/>
              </a:rPr>
              <a:t> bin Abdulaziz University</a:t>
            </a:r>
          </a:p>
          <a:p>
            <a:pPr algn="ctr">
              <a:spcAft>
                <a:spcPts val="4197"/>
              </a:spcAft>
            </a:pPr>
            <a:r>
              <a:rPr lang="en-US" sz="4100" b="1" cap="small" dirty="0">
                <a:latin typeface="+mj-lt"/>
                <a:cs typeface="+mj-cs"/>
              </a:rPr>
              <a:t>College of Engineering</a:t>
            </a:r>
          </a:p>
          <a:p>
            <a:pPr algn="ctr">
              <a:spcAft>
                <a:spcPts val="4197"/>
              </a:spcAft>
            </a:pPr>
            <a:r>
              <a:rPr lang="en-US" sz="4100" b="1" cap="small" dirty="0">
                <a:latin typeface="+mj-lt"/>
                <a:cs typeface="+mj-cs"/>
              </a:rPr>
              <a:t>Mechanical Engineering Department</a:t>
            </a:r>
            <a:endParaRPr lang="fr-CA" sz="4100" b="1" cap="small" dirty="0">
              <a:latin typeface="+mj-lt"/>
              <a:cs typeface="+mj-cs"/>
            </a:endParaRPr>
          </a:p>
        </p:txBody>
      </p:sp>
      <p:sp>
        <p:nvSpPr>
          <p:cNvPr id="7" name="مربع نص 6"/>
          <p:cNvSpPr txBox="1"/>
          <p:nvPr/>
        </p:nvSpPr>
        <p:spPr>
          <a:xfrm flipH="1">
            <a:off x="8082358" y="435604"/>
            <a:ext cx="15194537" cy="4939796"/>
          </a:xfrm>
          <a:prstGeom prst="rect">
            <a:avLst/>
          </a:prstGeom>
          <a:solidFill>
            <a:schemeClr val="bg2">
              <a:lumMod val="90000"/>
              <a:alpha val="92000"/>
            </a:schemeClr>
          </a:solidFill>
        </p:spPr>
        <p:txBody>
          <a:bodyPr wrap="square" lIns="91421" tIns="45711" rIns="91421" bIns="45711" rtlCol="1">
            <a:spAutoFit/>
          </a:bodyPr>
          <a:lstStyle/>
          <a:p>
            <a:pPr algn="ctr"/>
            <a:r>
              <a:rPr lang="en-US" sz="4600" b="1" dirty="0">
                <a:latin typeface="Times New Roman" panose="02020603050405020304" pitchFamily="18" charset="0"/>
                <a:cs typeface="+mj-cs"/>
              </a:rPr>
              <a:t>Development of metal matrix nanocomposites using friction stir deposition</a:t>
            </a:r>
          </a:p>
          <a:p>
            <a:pPr algn="ctr"/>
            <a:r>
              <a:rPr lang="en-US" sz="3200" b="1" cap="small" dirty="0">
                <a:solidFill>
                  <a:srgbClr val="0070C0"/>
                </a:solidFill>
                <a:cs typeface="+mj-cs"/>
              </a:rPr>
              <a:t>Students:</a:t>
            </a:r>
          </a:p>
          <a:p>
            <a:pPr algn="ctr"/>
            <a:r>
              <a:rPr lang="en-GB" sz="2700" b="1" dirty="0">
                <a:cs typeface="+mj-cs"/>
              </a:rPr>
              <a:t>Fahad Hameed Alanazi</a:t>
            </a:r>
            <a:r>
              <a:rPr lang="en-GB" sz="4100" b="1" dirty="0">
                <a:cs typeface="+mj-cs"/>
              </a:rPr>
              <a:t>,</a:t>
            </a:r>
            <a:r>
              <a:rPr lang="en-GB" sz="4100" b="1" dirty="0">
                <a:solidFill>
                  <a:srgbClr val="0000CC"/>
                </a:solidFill>
                <a:cs typeface="+mj-cs"/>
              </a:rPr>
              <a:t> </a:t>
            </a:r>
            <a:r>
              <a:rPr lang="en-GB" sz="2700" b="1" dirty="0">
                <a:cs typeface="+mj-cs"/>
              </a:rPr>
              <a:t>Fahad Alqahtani</a:t>
            </a:r>
            <a:r>
              <a:rPr lang="en-GB" sz="2300" b="1" dirty="0">
                <a:cs typeface="+mj-cs"/>
              </a:rPr>
              <a:t> </a:t>
            </a:r>
            <a:r>
              <a:rPr lang="en-US" sz="2700" b="1" dirty="0">
                <a:latin typeface="Times New Roman" panose="02020603050405020304" pitchFamily="18" charset="0"/>
                <a:cs typeface="+mj-cs"/>
              </a:rPr>
              <a:t>and</a:t>
            </a:r>
            <a:r>
              <a:rPr lang="en-US" sz="3200" b="1" dirty="0">
                <a:latin typeface="Times New Roman" panose="02020603050405020304" pitchFamily="18" charset="0"/>
                <a:cs typeface="+mj-cs"/>
              </a:rPr>
              <a:t> </a:t>
            </a:r>
            <a:r>
              <a:rPr lang="en-GB" sz="2700" b="1" dirty="0">
                <a:cs typeface="+mj-cs"/>
              </a:rPr>
              <a:t>Abdulsalam Alqahtani</a:t>
            </a:r>
          </a:p>
          <a:p>
            <a:pPr algn="ctr"/>
            <a:r>
              <a:rPr lang="en-GB" sz="2700" b="1" dirty="0">
                <a:solidFill>
                  <a:srgbClr val="0070C0"/>
                </a:solidFill>
                <a:cs typeface="+mj-cs"/>
              </a:rPr>
              <a:t>Supervised by:</a:t>
            </a:r>
          </a:p>
          <a:p>
            <a:pPr algn="ctr"/>
            <a:r>
              <a:rPr lang="en-GB" sz="2700" b="1" dirty="0">
                <a:cs typeface="+mj-cs"/>
              </a:rPr>
              <a:t>Prof. Mohamed </a:t>
            </a:r>
            <a:r>
              <a:rPr lang="en-GB" sz="2700" b="1" dirty="0" err="1">
                <a:cs typeface="+mj-cs"/>
              </a:rPr>
              <a:t>Zaky</a:t>
            </a:r>
            <a:r>
              <a:rPr lang="en-GB" sz="2700" b="1" dirty="0">
                <a:cs typeface="+mj-cs"/>
              </a:rPr>
              <a:t>, </a:t>
            </a:r>
            <a:r>
              <a:rPr lang="en-GB" sz="2700" b="1" dirty="0" err="1">
                <a:cs typeface="+mj-cs"/>
              </a:rPr>
              <a:t>Dr.</a:t>
            </a:r>
            <a:r>
              <a:rPr lang="en-GB" sz="2700" b="1" dirty="0">
                <a:cs typeface="+mj-cs"/>
              </a:rPr>
              <a:t> Kamel Touileb , Dr. Hussein Alrobei and Eng. Abdejlil Hedhibi</a:t>
            </a:r>
          </a:p>
          <a:p>
            <a:pPr algn="ctr"/>
            <a:r>
              <a:rPr lang="en-GB" sz="2700" b="1" dirty="0">
                <a:cs typeface="+mj-cs"/>
              </a:rPr>
              <a:t>    </a:t>
            </a:r>
            <a:endParaRPr lang="en-US" sz="2700" b="1" dirty="0">
              <a:cs typeface="+mj-cs"/>
            </a:endParaRPr>
          </a:p>
          <a:p>
            <a:pPr algn="ctr"/>
            <a:r>
              <a:rPr lang="en-US" sz="2300" b="1" dirty="0">
                <a:solidFill>
                  <a:srgbClr val="0070C0"/>
                </a:solidFill>
                <a:latin typeface="Times New Roman" panose="02020603050405020304" pitchFamily="18" charset="0"/>
                <a:cs typeface="+mj-cs"/>
              </a:rPr>
              <a:t>Semester 2 – 2020/2021</a:t>
            </a:r>
          </a:p>
          <a:p>
            <a:pPr algn="ctr"/>
            <a:endParaRPr lang="ar-SA" sz="4600" b="1" dirty="0">
              <a:solidFill>
                <a:srgbClr val="FF0000"/>
              </a:solidFill>
              <a:latin typeface="Times New Roman" panose="02020603050405020304" pitchFamily="18" charset="0"/>
              <a:cs typeface="+mj-cs"/>
            </a:endParaRPr>
          </a:p>
        </p:txBody>
      </p:sp>
      <p:sp>
        <p:nvSpPr>
          <p:cNvPr id="9" name="مربع نص 8"/>
          <p:cNvSpPr txBox="1"/>
          <p:nvPr/>
        </p:nvSpPr>
        <p:spPr>
          <a:xfrm>
            <a:off x="360038" y="5799572"/>
            <a:ext cx="10099428" cy="8771614"/>
          </a:xfrm>
          <a:prstGeom prst="rect">
            <a:avLst/>
          </a:prstGeom>
          <a:noFill/>
        </p:spPr>
        <p:txBody>
          <a:bodyPr wrap="square" lIns="91421" tIns="45711" rIns="91421" bIns="45711" rtlCol="1">
            <a:spAutoFit/>
          </a:bodyPr>
          <a:lstStyle/>
          <a:p>
            <a:pPr algn="ctr"/>
            <a:r>
              <a:rPr lang="en-US" sz="4600" dirty="0">
                <a:solidFill>
                  <a:srgbClr val="0070C0"/>
                </a:solidFill>
                <a:cs typeface="+mj-cs"/>
              </a:rPr>
              <a:t>ABSTRACT</a:t>
            </a:r>
          </a:p>
          <a:p>
            <a:pPr algn="justLow" rtl="0"/>
            <a:r>
              <a:rPr lang="en-US" sz="3700" dirty="0">
                <a:cs typeface="+mj-cs"/>
              </a:rPr>
              <a:t> Friction  stir deposition (FSD)is one of the promising new techniques for additive manufacturing in the solid state using consumable tool Figure 1 to meet the requirements of many industries where very fine grain size, </a:t>
            </a:r>
            <a:r>
              <a:rPr lang="en-US" sz="3700" dirty="0" err="1">
                <a:cs typeface="+mj-cs"/>
              </a:rPr>
              <a:t>nanosized</a:t>
            </a:r>
            <a:r>
              <a:rPr lang="en-US" sz="3700" dirty="0">
                <a:cs typeface="+mj-cs"/>
              </a:rPr>
              <a:t> structure, increasing of mechanical properties, toughness and electrical or thermal conductivity .friction stir processing (FSP) has been developed which is an important technique for preparing surface composites using non-consumable tool Figure 2. We use FSP and FSD to produce MMNCs Figure (3,4). The aim of this study is to compare the microstructure and hardness map distribution in deposited specimen with CNT and without CTN.</a:t>
            </a:r>
            <a:endParaRPr lang="ar-SA" sz="3700" dirty="0">
              <a:cs typeface="+mj-cs"/>
            </a:endParaRPr>
          </a:p>
        </p:txBody>
      </p:sp>
      <p:sp>
        <p:nvSpPr>
          <p:cNvPr id="11" name="مستطيل 10"/>
          <p:cNvSpPr/>
          <p:nvPr/>
        </p:nvSpPr>
        <p:spPr>
          <a:xfrm>
            <a:off x="360041" y="20758037"/>
            <a:ext cx="10099425" cy="1431143"/>
          </a:xfrm>
          <a:prstGeom prst="rect">
            <a:avLst/>
          </a:prstGeom>
        </p:spPr>
        <p:txBody>
          <a:bodyPr wrap="square" lIns="91421" tIns="45711" rIns="91421" bIns="45711">
            <a:spAutoFit/>
          </a:bodyPr>
          <a:lstStyle/>
          <a:p>
            <a:pPr algn="ctr"/>
            <a:r>
              <a:rPr lang="en-GB" sz="4600" dirty="0">
                <a:solidFill>
                  <a:srgbClr val="0070C0"/>
                </a:solidFill>
                <a:cs typeface="+mj-cs"/>
              </a:rPr>
              <a:t>Experimental work</a:t>
            </a:r>
            <a:endParaRPr lang="en-GB" sz="3200" dirty="0">
              <a:solidFill>
                <a:srgbClr val="0070C0"/>
              </a:solidFill>
              <a:cs typeface="+mj-cs"/>
            </a:endParaRPr>
          </a:p>
          <a:p>
            <a:pPr algn="ctr"/>
            <a:endParaRPr lang="en-GB" sz="4100" dirty="0">
              <a:solidFill>
                <a:srgbClr val="0070C0"/>
              </a:solidFill>
              <a:cs typeface="+mj-cs"/>
            </a:endParaRPr>
          </a:p>
        </p:txBody>
      </p:sp>
      <p:graphicFrame>
        <p:nvGraphicFramePr>
          <p:cNvPr id="12" name="رسم تخطيطي 11"/>
          <p:cNvGraphicFramePr/>
          <p:nvPr>
            <p:extLst>
              <p:ext uri="{D42A27DB-BD31-4B8C-83A1-F6EECF244321}">
                <p14:modId xmlns:p14="http://schemas.microsoft.com/office/powerpoint/2010/main" val="2901167405"/>
              </p:ext>
            </p:extLst>
          </p:nvPr>
        </p:nvGraphicFramePr>
        <p:xfrm>
          <a:off x="494561" y="21450539"/>
          <a:ext cx="10396956" cy="6863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1586" y="28041194"/>
            <a:ext cx="8229600" cy="553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مربع نص 12"/>
          <p:cNvSpPr txBox="1"/>
          <p:nvPr/>
        </p:nvSpPr>
        <p:spPr>
          <a:xfrm>
            <a:off x="2826618" y="28041191"/>
            <a:ext cx="4680521" cy="723257"/>
          </a:xfrm>
          <a:prstGeom prst="rect">
            <a:avLst/>
          </a:prstGeom>
          <a:noFill/>
        </p:spPr>
        <p:txBody>
          <a:bodyPr wrap="square" lIns="91421" tIns="45711" rIns="91421" bIns="45711" rtlCol="1">
            <a:spAutoFit/>
          </a:bodyPr>
          <a:lstStyle/>
          <a:p>
            <a:pPr algn="ctr"/>
            <a:r>
              <a:rPr lang="en-US" sz="4100" dirty="0">
                <a:solidFill>
                  <a:srgbClr val="0070C0"/>
                </a:solidFill>
              </a:rPr>
              <a:t>Figure 1:</a:t>
            </a:r>
            <a:r>
              <a:rPr lang="en-US" sz="4100" dirty="0">
                <a:solidFill>
                  <a:srgbClr val="0070C0"/>
                </a:solidFill>
                <a:cs typeface="+mj-cs"/>
              </a:rPr>
              <a:t>FSD TOOL</a:t>
            </a:r>
            <a:endParaRPr lang="ar-SA" sz="4100" dirty="0">
              <a:solidFill>
                <a:srgbClr val="0070C0"/>
              </a:solidFill>
              <a:cs typeface="+mj-cs"/>
            </a:endParaRPr>
          </a:p>
        </p:txBody>
      </p:sp>
      <p:pic>
        <p:nvPicPr>
          <p:cNvPr id="102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7009" y="32450647"/>
            <a:ext cx="2078920" cy="36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09504" y="32433438"/>
            <a:ext cx="1732982" cy="36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مربع نص 13"/>
          <p:cNvSpPr txBox="1"/>
          <p:nvPr/>
        </p:nvSpPr>
        <p:spPr>
          <a:xfrm>
            <a:off x="2178547" y="36741968"/>
            <a:ext cx="6620758" cy="1354199"/>
          </a:xfrm>
          <a:prstGeom prst="rect">
            <a:avLst/>
          </a:prstGeom>
          <a:noFill/>
        </p:spPr>
        <p:txBody>
          <a:bodyPr wrap="square" lIns="91421" tIns="45711" rIns="91421" bIns="45711" rtlCol="1">
            <a:spAutoFit/>
          </a:bodyPr>
          <a:lstStyle/>
          <a:p>
            <a:pPr algn="ctr"/>
            <a:r>
              <a:rPr lang="en-US" sz="4100" dirty="0">
                <a:solidFill>
                  <a:srgbClr val="0070C0"/>
                </a:solidFill>
                <a:cs typeface="+mj-cs"/>
              </a:rPr>
              <a:t>Figure 2:FSP  PINLESS AND PIN TOOL</a:t>
            </a:r>
            <a:endParaRPr lang="ar-SA" sz="4100" dirty="0">
              <a:solidFill>
                <a:srgbClr val="0070C0"/>
              </a:solidFill>
              <a:cs typeface="+mj-cs"/>
            </a:endParaRPr>
          </a:p>
        </p:txBody>
      </p:sp>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01170" y="6707221"/>
            <a:ext cx="8928993" cy="34781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0507" y="38065405"/>
            <a:ext cx="8229600" cy="4078807"/>
          </a:xfrm>
          <a:prstGeom prst="rect">
            <a:avLst/>
          </a:prstGeom>
          <a:noFill/>
          <a:extLst>
            <a:ext uri="{909E8E84-426E-40DD-AFC4-6F175D3DCCD1}">
              <a14:hiddenFill xmlns:a14="http://schemas.microsoft.com/office/drawing/2010/main">
                <a:solidFill>
                  <a:srgbClr val="FFFFFF"/>
                </a:solidFill>
              </a14:hiddenFill>
            </a:ext>
          </a:extLst>
        </p:spPr>
      </p:pic>
      <p:pic>
        <p:nvPicPr>
          <p:cNvPr id="1033" name="صورة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14666699" y="9834201"/>
            <a:ext cx="4070605" cy="540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506297379"/>
              </p:ext>
            </p:extLst>
          </p:nvPr>
        </p:nvGraphicFramePr>
        <p:xfrm>
          <a:off x="11346656" y="16266599"/>
          <a:ext cx="9685500" cy="5187599"/>
        </p:xfrm>
        <a:graphic>
          <a:graphicData uri="http://schemas.openxmlformats.org/drawingml/2006/table">
            <a:tbl>
              <a:tblPr firstRow="1" firstCol="1" bandRow="1">
                <a:tableStyleId>{5C22544A-7EE6-4342-B048-85BDC9FD1C3A}</a:tableStyleId>
              </a:tblPr>
              <a:tblGrid>
                <a:gridCol w="2421375">
                  <a:extLst>
                    <a:ext uri="{9D8B030D-6E8A-4147-A177-3AD203B41FA5}">
                      <a16:colId xmlns:a16="http://schemas.microsoft.com/office/drawing/2014/main" val="20000"/>
                    </a:ext>
                  </a:extLst>
                </a:gridCol>
                <a:gridCol w="2421375">
                  <a:extLst>
                    <a:ext uri="{9D8B030D-6E8A-4147-A177-3AD203B41FA5}">
                      <a16:colId xmlns:a16="http://schemas.microsoft.com/office/drawing/2014/main" val="20001"/>
                    </a:ext>
                  </a:extLst>
                </a:gridCol>
                <a:gridCol w="2421375">
                  <a:extLst>
                    <a:ext uri="{9D8B030D-6E8A-4147-A177-3AD203B41FA5}">
                      <a16:colId xmlns:a16="http://schemas.microsoft.com/office/drawing/2014/main" val="20002"/>
                    </a:ext>
                  </a:extLst>
                </a:gridCol>
                <a:gridCol w="2421375">
                  <a:extLst>
                    <a:ext uri="{9D8B030D-6E8A-4147-A177-3AD203B41FA5}">
                      <a16:colId xmlns:a16="http://schemas.microsoft.com/office/drawing/2014/main" val="20003"/>
                    </a:ext>
                  </a:extLst>
                </a:gridCol>
              </a:tblGrid>
              <a:tr h="1207565">
                <a:tc>
                  <a:txBody>
                    <a:bodyPr/>
                    <a:lstStyle/>
                    <a:p>
                      <a:pPr marL="0" marR="0" algn="ctr">
                        <a:spcBef>
                          <a:spcPts val="0"/>
                        </a:spcBef>
                        <a:spcAft>
                          <a:spcPts val="0"/>
                        </a:spcAft>
                      </a:pPr>
                      <a:r>
                        <a:rPr lang="en-US" sz="2500" dirty="0">
                          <a:effectLst/>
                        </a:rPr>
                        <a:t>Experiment</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Diameter of holes (mm)</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Spindle speed (rpm)</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With CNT</a:t>
                      </a:r>
                      <a:endParaRPr lang="en-US" sz="25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663339">
                <a:tc>
                  <a:txBody>
                    <a:bodyPr/>
                    <a:lstStyle/>
                    <a:p>
                      <a:pPr marL="0" marR="0" algn="ctr">
                        <a:spcBef>
                          <a:spcPts val="0"/>
                        </a:spcBef>
                        <a:spcAft>
                          <a:spcPts val="0"/>
                        </a:spcAft>
                      </a:pPr>
                      <a:r>
                        <a:rPr lang="en-US" sz="2500">
                          <a:effectLst/>
                        </a:rPr>
                        <a:t>1.1</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2</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850</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With CNT</a:t>
                      </a:r>
                      <a:endParaRPr lang="en-US" sz="25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663339">
                <a:tc>
                  <a:txBody>
                    <a:bodyPr/>
                    <a:lstStyle/>
                    <a:p>
                      <a:pPr marL="0" marR="0" algn="ctr">
                        <a:spcBef>
                          <a:spcPts val="0"/>
                        </a:spcBef>
                        <a:spcAft>
                          <a:spcPts val="0"/>
                        </a:spcAft>
                      </a:pPr>
                      <a:r>
                        <a:rPr lang="en-US" sz="2500">
                          <a:effectLst/>
                        </a:rPr>
                        <a:t>1.2</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2</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850</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With CNT</a:t>
                      </a:r>
                      <a:endParaRPr lang="en-US" sz="25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663339">
                <a:tc>
                  <a:txBody>
                    <a:bodyPr/>
                    <a:lstStyle/>
                    <a:p>
                      <a:pPr marL="0" marR="0" algn="ctr">
                        <a:spcBef>
                          <a:spcPts val="0"/>
                        </a:spcBef>
                        <a:spcAft>
                          <a:spcPts val="0"/>
                        </a:spcAft>
                      </a:pPr>
                      <a:r>
                        <a:rPr lang="en-US" sz="2500">
                          <a:effectLst/>
                        </a:rPr>
                        <a:t>2.1</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3</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850</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With CNT</a:t>
                      </a:r>
                      <a:endParaRPr lang="en-US" sz="250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663339">
                <a:tc>
                  <a:txBody>
                    <a:bodyPr/>
                    <a:lstStyle/>
                    <a:p>
                      <a:pPr marL="0" marR="0" algn="ctr">
                        <a:spcBef>
                          <a:spcPts val="0"/>
                        </a:spcBef>
                        <a:spcAft>
                          <a:spcPts val="0"/>
                        </a:spcAft>
                      </a:pPr>
                      <a:r>
                        <a:rPr lang="en-US" sz="2500">
                          <a:effectLst/>
                        </a:rPr>
                        <a:t>2.2</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3</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850</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Without</a:t>
                      </a:r>
                      <a:endParaRPr lang="en-US" sz="25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663339">
                <a:tc>
                  <a:txBody>
                    <a:bodyPr/>
                    <a:lstStyle/>
                    <a:p>
                      <a:pPr marL="0" marR="0" algn="ctr">
                        <a:spcBef>
                          <a:spcPts val="0"/>
                        </a:spcBef>
                        <a:spcAft>
                          <a:spcPts val="0"/>
                        </a:spcAft>
                      </a:pPr>
                      <a:r>
                        <a:rPr lang="en-US" sz="2500">
                          <a:effectLst/>
                        </a:rPr>
                        <a:t>2.3</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3</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850</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With CNT</a:t>
                      </a:r>
                      <a:endParaRPr lang="en-US" sz="250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663339">
                <a:tc>
                  <a:txBody>
                    <a:bodyPr/>
                    <a:lstStyle/>
                    <a:p>
                      <a:pPr marL="0" marR="0" algn="ctr">
                        <a:spcBef>
                          <a:spcPts val="0"/>
                        </a:spcBef>
                        <a:spcAft>
                          <a:spcPts val="0"/>
                        </a:spcAft>
                      </a:pPr>
                      <a:r>
                        <a:rPr lang="en-US" sz="2500" dirty="0">
                          <a:effectLst/>
                        </a:rPr>
                        <a:t>2.4</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2</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495</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With CNT</a:t>
                      </a:r>
                      <a:endParaRPr lang="en-US" sz="2500" dirty="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445873023"/>
              </p:ext>
            </p:extLst>
          </p:nvPr>
        </p:nvGraphicFramePr>
        <p:xfrm>
          <a:off x="11442413" y="23132454"/>
          <a:ext cx="9601195" cy="4211435"/>
        </p:xfrm>
        <a:graphic>
          <a:graphicData uri="http://schemas.openxmlformats.org/drawingml/2006/table">
            <a:tbl>
              <a:tblPr firstRow="1" firstCol="1" bandRow="1">
                <a:tableStyleId>{5C22544A-7EE6-4342-B048-85BDC9FD1C3A}</a:tableStyleId>
              </a:tblPr>
              <a:tblGrid>
                <a:gridCol w="1920239">
                  <a:extLst>
                    <a:ext uri="{9D8B030D-6E8A-4147-A177-3AD203B41FA5}">
                      <a16:colId xmlns:a16="http://schemas.microsoft.com/office/drawing/2014/main" val="20000"/>
                    </a:ext>
                  </a:extLst>
                </a:gridCol>
                <a:gridCol w="1920239">
                  <a:extLst>
                    <a:ext uri="{9D8B030D-6E8A-4147-A177-3AD203B41FA5}">
                      <a16:colId xmlns:a16="http://schemas.microsoft.com/office/drawing/2014/main" val="20001"/>
                    </a:ext>
                  </a:extLst>
                </a:gridCol>
                <a:gridCol w="1920239">
                  <a:extLst>
                    <a:ext uri="{9D8B030D-6E8A-4147-A177-3AD203B41FA5}">
                      <a16:colId xmlns:a16="http://schemas.microsoft.com/office/drawing/2014/main" val="20002"/>
                    </a:ext>
                  </a:extLst>
                </a:gridCol>
                <a:gridCol w="1920239">
                  <a:extLst>
                    <a:ext uri="{9D8B030D-6E8A-4147-A177-3AD203B41FA5}">
                      <a16:colId xmlns:a16="http://schemas.microsoft.com/office/drawing/2014/main" val="20003"/>
                    </a:ext>
                  </a:extLst>
                </a:gridCol>
                <a:gridCol w="1920239">
                  <a:extLst>
                    <a:ext uri="{9D8B030D-6E8A-4147-A177-3AD203B41FA5}">
                      <a16:colId xmlns:a16="http://schemas.microsoft.com/office/drawing/2014/main" val="20004"/>
                    </a:ext>
                  </a:extLst>
                </a:gridCol>
              </a:tblGrid>
              <a:tr h="1280161">
                <a:tc>
                  <a:txBody>
                    <a:bodyPr/>
                    <a:lstStyle/>
                    <a:p>
                      <a:pPr marL="0" marR="0" algn="ctr">
                        <a:spcBef>
                          <a:spcPts val="0"/>
                        </a:spcBef>
                        <a:spcAft>
                          <a:spcPts val="0"/>
                        </a:spcAft>
                      </a:pPr>
                      <a:r>
                        <a:rPr lang="en-US" sz="2500" dirty="0">
                          <a:effectLst/>
                        </a:rPr>
                        <a:t>Experiment</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Spindle speed (rpm)</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err="1">
                          <a:effectLst/>
                        </a:rPr>
                        <a:t>Pinless</a:t>
                      </a:r>
                      <a:r>
                        <a:rPr lang="en-US" sz="2500" dirty="0">
                          <a:effectLst/>
                        </a:rPr>
                        <a:t> Feed (mm/min)</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Pin Feed (mm/min)</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Tilt angle</a:t>
                      </a:r>
                      <a:endParaRPr lang="en-US" sz="25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768113">
                <a:tc>
                  <a:txBody>
                    <a:bodyPr/>
                    <a:lstStyle/>
                    <a:p>
                      <a:pPr marL="0" marR="0" algn="ctr">
                        <a:spcBef>
                          <a:spcPts val="0"/>
                        </a:spcBef>
                        <a:spcAft>
                          <a:spcPts val="0"/>
                        </a:spcAft>
                      </a:pPr>
                      <a:r>
                        <a:rPr lang="en-US" sz="2500" dirty="0">
                          <a:effectLst/>
                        </a:rPr>
                        <a:t>1</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1660</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108</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45</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3</a:t>
                      </a:r>
                      <a:endParaRPr lang="en-US" sz="250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768113">
                <a:tc>
                  <a:txBody>
                    <a:bodyPr/>
                    <a:lstStyle/>
                    <a:p>
                      <a:pPr marL="0" marR="0" algn="ctr">
                        <a:spcBef>
                          <a:spcPts val="0"/>
                        </a:spcBef>
                        <a:spcAft>
                          <a:spcPts val="0"/>
                        </a:spcAft>
                      </a:pPr>
                      <a:r>
                        <a:rPr lang="en-US" sz="2500">
                          <a:effectLst/>
                        </a:rPr>
                        <a:t>2</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1660</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108</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45</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3</a:t>
                      </a:r>
                      <a:endParaRPr lang="en-US" sz="250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626935">
                <a:tc>
                  <a:txBody>
                    <a:bodyPr/>
                    <a:lstStyle/>
                    <a:p>
                      <a:pPr marL="0" marR="0" algn="ctr">
                        <a:spcBef>
                          <a:spcPts val="0"/>
                        </a:spcBef>
                        <a:spcAft>
                          <a:spcPts val="0"/>
                        </a:spcAft>
                      </a:pPr>
                      <a:r>
                        <a:rPr lang="en-US" sz="2500">
                          <a:effectLst/>
                        </a:rPr>
                        <a:t>3</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1660</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45</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3</a:t>
                      </a:r>
                      <a:endParaRPr lang="en-US" sz="25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768113">
                <a:tc>
                  <a:txBody>
                    <a:bodyPr/>
                    <a:lstStyle/>
                    <a:p>
                      <a:pPr marL="0" marR="0" algn="ctr">
                        <a:spcBef>
                          <a:spcPts val="0"/>
                        </a:spcBef>
                        <a:spcAft>
                          <a:spcPts val="0"/>
                        </a:spcAft>
                      </a:pPr>
                      <a:r>
                        <a:rPr lang="en-US" sz="2500">
                          <a:effectLst/>
                        </a:rPr>
                        <a:t>4</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1660</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a:effectLst/>
                        </a:rPr>
                        <a:t>108</a:t>
                      </a:r>
                      <a:endParaRPr lang="en-US" sz="250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20</a:t>
                      </a:r>
                      <a:endParaRPr lang="en-US" sz="25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500" dirty="0">
                          <a:effectLst/>
                        </a:rPr>
                        <a:t>3</a:t>
                      </a:r>
                      <a:endParaRPr lang="en-US" sz="25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18" name="Rectangle 5"/>
          <p:cNvSpPr>
            <a:spLocks noChangeArrowheads="1"/>
          </p:cNvSpPr>
          <p:nvPr/>
        </p:nvSpPr>
        <p:spPr bwMode="auto">
          <a:xfrm>
            <a:off x="30095284" y="-448500"/>
            <a:ext cx="184691" cy="135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1" tIns="45711" rIns="91421" bIns="45711" numCol="1" anchor="ctr" anchorCtr="0" compatLnSpc="1">
            <a:prstTxWarp prst="textNoShape">
              <a:avLst/>
            </a:prstTxWarp>
            <a:spAutoFit/>
          </a:bodyPr>
          <a:lstStyle/>
          <a:p>
            <a:endParaRPr lang="ar-SA">
              <a:cs typeface="+mj-cs"/>
            </a:endParaRPr>
          </a:p>
        </p:txBody>
      </p:sp>
      <p:sp>
        <p:nvSpPr>
          <p:cNvPr id="19" name="Rectangle 18"/>
          <p:cNvSpPr/>
          <p:nvPr/>
        </p:nvSpPr>
        <p:spPr>
          <a:xfrm>
            <a:off x="8383569" y="15580002"/>
            <a:ext cx="15695220" cy="723257"/>
          </a:xfrm>
          <a:prstGeom prst="rect">
            <a:avLst/>
          </a:prstGeom>
        </p:spPr>
        <p:txBody>
          <a:bodyPr wrap="square" lIns="91421" tIns="45711" rIns="91421" bIns="45711">
            <a:spAutoFit/>
          </a:bodyPr>
          <a:lstStyle/>
          <a:p>
            <a:pPr algn="ctr" defTabSz="914220" fontAlgn="base">
              <a:spcBef>
                <a:spcPct val="0"/>
              </a:spcBef>
              <a:spcAft>
                <a:spcPct val="0"/>
              </a:spcAft>
            </a:pPr>
            <a:r>
              <a:rPr lang="en-US" sz="4100" dirty="0">
                <a:solidFill>
                  <a:schemeClr val="tx2">
                    <a:lumMod val="60000"/>
                    <a:lumOff val="40000"/>
                  </a:schemeClr>
                </a:solidFill>
                <a:latin typeface="Arial" pitchFamily="34" charset="0"/>
                <a:ea typeface="Times New Roman" pitchFamily="18" charset="0"/>
                <a:cs typeface="+mj-cs"/>
              </a:rPr>
              <a:t>Table1:FSD parameters used in this work</a:t>
            </a:r>
            <a:endParaRPr lang="en-US" sz="4100" dirty="0">
              <a:solidFill>
                <a:schemeClr val="tx2">
                  <a:lumMod val="60000"/>
                  <a:lumOff val="40000"/>
                </a:schemeClr>
              </a:solidFill>
              <a:latin typeface="Arial" pitchFamily="34" charset="0"/>
              <a:cs typeface="+mj-cs"/>
            </a:endParaRPr>
          </a:p>
        </p:txBody>
      </p:sp>
      <p:sp>
        <p:nvSpPr>
          <p:cNvPr id="27" name="مربع نص 9"/>
          <p:cNvSpPr txBox="1"/>
          <p:nvPr/>
        </p:nvSpPr>
        <p:spPr>
          <a:xfrm>
            <a:off x="512443" y="15580003"/>
            <a:ext cx="10099428" cy="4847463"/>
          </a:xfrm>
          <a:prstGeom prst="rect">
            <a:avLst/>
          </a:prstGeom>
          <a:noFill/>
        </p:spPr>
        <p:txBody>
          <a:bodyPr wrap="square" lIns="91421" tIns="45711" rIns="91421" bIns="45711" rtlCol="1">
            <a:spAutoFit/>
          </a:bodyPr>
          <a:lstStyle/>
          <a:p>
            <a:pPr algn="ctr"/>
            <a:r>
              <a:rPr lang="en-US" sz="4600" dirty="0">
                <a:solidFill>
                  <a:srgbClr val="0070C0"/>
                </a:solidFill>
                <a:cs typeface="+mj-cs"/>
              </a:rPr>
              <a:t>OBJECTIVES</a:t>
            </a:r>
          </a:p>
          <a:p>
            <a:pPr marL="571386" indent="-571386" algn="just" rtl="0">
              <a:buFont typeface="Wingdings" pitchFamily="2" charset="2"/>
              <a:buChar char="§"/>
            </a:pPr>
            <a:r>
              <a:rPr lang="en-US" sz="3700" dirty="0">
                <a:latin typeface="Times New Roman" panose="02020603050405020304" pitchFamily="18" charset="0"/>
                <a:cs typeface="+mj-cs"/>
              </a:rPr>
              <a:t>To develop MMNCs using friction stir deposition as a solid state additive manufacturing technique</a:t>
            </a:r>
          </a:p>
          <a:p>
            <a:pPr marL="571386" indent="-571386" algn="just" rtl="0">
              <a:buFont typeface="Wingdings" pitchFamily="2" charset="2"/>
              <a:buChar char="§"/>
            </a:pPr>
            <a:r>
              <a:rPr lang="en-US" sz="3700" dirty="0">
                <a:latin typeface="Times New Roman" panose="02020603050405020304" pitchFamily="18" charset="0"/>
                <a:cs typeface="+mj-cs"/>
              </a:rPr>
              <a:t>To develop MMNCs using friction stir processing as a solid state technique</a:t>
            </a:r>
          </a:p>
          <a:p>
            <a:pPr marL="571386" indent="-571386" algn="just" rtl="0">
              <a:buFont typeface="Wingdings" pitchFamily="2" charset="2"/>
              <a:buChar char="§"/>
            </a:pPr>
            <a:r>
              <a:rPr lang="en-US" sz="3700" dirty="0">
                <a:latin typeface="Times New Roman" panose="02020603050405020304" pitchFamily="18" charset="0"/>
                <a:cs typeface="+mj-cs"/>
              </a:rPr>
              <a:t>To study the effect of CNT particles on the mechanical properties of  aluminum</a:t>
            </a:r>
            <a:endParaRPr lang="ar-SA" sz="3700" dirty="0">
              <a:latin typeface="Times New Roman" panose="02020603050405020304" pitchFamily="18" charset="0"/>
              <a:cs typeface="+mj-cs"/>
            </a:endParaRPr>
          </a:p>
          <a:p>
            <a:pPr algn="ctr"/>
            <a:r>
              <a:rPr lang="en-US" sz="4100" dirty="0">
                <a:solidFill>
                  <a:srgbClr val="0070C0"/>
                </a:solidFill>
                <a:cs typeface="+mj-cs"/>
              </a:rPr>
              <a:t> </a:t>
            </a:r>
            <a:endParaRPr lang="ar-SA" sz="4100" dirty="0">
              <a:solidFill>
                <a:srgbClr val="0070C0"/>
              </a:solidFill>
              <a:cs typeface="+mj-cs"/>
            </a:endParaRPr>
          </a:p>
        </p:txBody>
      </p:sp>
      <p:sp>
        <p:nvSpPr>
          <p:cNvPr id="3" name="مربع نص 2"/>
          <p:cNvSpPr txBox="1"/>
          <p:nvPr/>
        </p:nvSpPr>
        <p:spPr>
          <a:xfrm>
            <a:off x="13723417" y="22189180"/>
            <a:ext cx="5206719" cy="800201"/>
          </a:xfrm>
          <a:prstGeom prst="rect">
            <a:avLst/>
          </a:prstGeom>
          <a:noFill/>
        </p:spPr>
        <p:txBody>
          <a:bodyPr wrap="square" lIns="91421" tIns="45711" rIns="91421" bIns="45711" rtlCol="1">
            <a:spAutoFit/>
          </a:bodyPr>
          <a:lstStyle/>
          <a:p>
            <a:pPr algn="ctr"/>
            <a:r>
              <a:rPr lang="en-US" sz="4600" dirty="0">
                <a:solidFill>
                  <a:srgbClr val="0070C0"/>
                </a:solidFill>
              </a:rPr>
              <a:t>Table2:Results</a:t>
            </a:r>
            <a:endParaRPr lang="ar-SA" sz="8700" dirty="0">
              <a:solidFill>
                <a:srgbClr val="0070C0"/>
              </a:solidFill>
            </a:endParaRPr>
          </a:p>
        </p:txBody>
      </p:sp>
      <p:pic>
        <p:nvPicPr>
          <p:cNvPr id="10" name="صورة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843603" y="29406642"/>
            <a:ext cx="8540317" cy="470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مربع نص 14"/>
          <p:cNvSpPr txBox="1"/>
          <p:nvPr/>
        </p:nvSpPr>
        <p:spPr>
          <a:xfrm>
            <a:off x="13354704" y="28472326"/>
            <a:ext cx="5944147" cy="830979"/>
          </a:xfrm>
          <a:prstGeom prst="rect">
            <a:avLst/>
          </a:prstGeom>
          <a:noFill/>
        </p:spPr>
        <p:txBody>
          <a:bodyPr wrap="square" lIns="91421" tIns="45711" rIns="91421" bIns="45711" rtlCol="1">
            <a:spAutoFit/>
          </a:bodyPr>
          <a:lstStyle/>
          <a:p>
            <a:pPr algn="ctr"/>
            <a:r>
              <a:rPr lang="en-US" sz="4800" dirty="0">
                <a:solidFill>
                  <a:srgbClr val="0070C0"/>
                </a:solidFill>
              </a:rPr>
              <a:t>Figure 3 :Results of FSD</a:t>
            </a:r>
            <a:endParaRPr lang="ar-SA" sz="4800" dirty="0">
              <a:solidFill>
                <a:srgbClr val="0070C0"/>
              </a:solidFill>
            </a:endParaRPr>
          </a:p>
        </p:txBody>
      </p:sp>
      <p:pic>
        <p:nvPicPr>
          <p:cNvPr id="16" name="صورة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827473" y="35250853"/>
            <a:ext cx="8584300" cy="540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مربع نص 28"/>
          <p:cNvSpPr txBox="1"/>
          <p:nvPr/>
        </p:nvSpPr>
        <p:spPr>
          <a:xfrm>
            <a:off x="13389562" y="34375542"/>
            <a:ext cx="5944148" cy="830979"/>
          </a:xfrm>
          <a:prstGeom prst="rect">
            <a:avLst/>
          </a:prstGeom>
          <a:noFill/>
        </p:spPr>
        <p:txBody>
          <a:bodyPr wrap="square" lIns="91421" tIns="45711" rIns="91421" bIns="45711" rtlCol="1">
            <a:spAutoFit/>
          </a:bodyPr>
          <a:lstStyle/>
          <a:p>
            <a:pPr algn="ctr"/>
            <a:r>
              <a:rPr lang="en-US" sz="4800" dirty="0">
                <a:solidFill>
                  <a:srgbClr val="0070C0"/>
                </a:solidFill>
              </a:rPr>
              <a:t>Figure 4 :Results of FSP</a:t>
            </a:r>
            <a:endParaRPr lang="ar-SA" sz="4800" dirty="0">
              <a:solidFill>
                <a:srgbClr val="0070C0"/>
              </a:solidFill>
            </a:endParaRPr>
          </a:p>
        </p:txBody>
      </p:sp>
      <p:pic>
        <p:nvPicPr>
          <p:cNvPr id="20" name="صورة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77988" y="6447973"/>
            <a:ext cx="6647577" cy="664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مستطيل 20"/>
          <p:cNvSpPr/>
          <p:nvPr/>
        </p:nvSpPr>
        <p:spPr>
          <a:xfrm>
            <a:off x="21040334" y="5908484"/>
            <a:ext cx="9149326" cy="707868"/>
          </a:xfrm>
          <a:prstGeom prst="rect">
            <a:avLst/>
          </a:prstGeom>
        </p:spPr>
        <p:txBody>
          <a:bodyPr wrap="none" lIns="91421" tIns="45711" rIns="91421" bIns="45711">
            <a:spAutoFit/>
          </a:bodyPr>
          <a:lstStyle/>
          <a:p>
            <a:r>
              <a:rPr lang="en-US" sz="4000" dirty="0">
                <a:solidFill>
                  <a:srgbClr val="0070C0"/>
                </a:solidFill>
              </a:rPr>
              <a:t>Figure 5:FSD Optical microstructure</a:t>
            </a:r>
            <a:r>
              <a:rPr lang="en-GB" sz="4000" dirty="0">
                <a:solidFill>
                  <a:srgbClr val="0070C0"/>
                </a:solidFill>
              </a:rPr>
              <a:t> ,ex2.4 </a:t>
            </a:r>
            <a:r>
              <a:rPr lang="en-US" sz="4000" dirty="0">
                <a:solidFill>
                  <a:srgbClr val="0070C0"/>
                </a:solidFill>
              </a:rPr>
              <a:t> </a:t>
            </a:r>
            <a:endParaRPr lang="ar-SA" sz="4000" dirty="0">
              <a:solidFill>
                <a:srgbClr val="0070C0"/>
              </a:solidFill>
            </a:endParaRPr>
          </a:p>
        </p:txBody>
      </p:sp>
      <p:pic>
        <p:nvPicPr>
          <p:cNvPr id="23" name="صورة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047690" y="14557920"/>
            <a:ext cx="6627453" cy="42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مستطيل 24"/>
          <p:cNvSpPr/>
          <p:nvPr/>
        </p:nvSpPr>
        <p:spPr>
          <a:xfrm>
            <a:off x="21202429" y="13363991"/>
            <a:ext cx="9291288" cy="1323421"/>
          </a:xfrm>
          <a:prstGeom prst="rect">
            <a:avLst/>
          </a:prstGeom>
        </p:spPr>
        <p:txBody>
          <a:bodyPr wrap="none" lIns="91421" tIns="45711" rIns="91421" bIns="45711">
            <a:spAutoFit/>
          </a:bodyPr>
          <a:lstStyle/>
          <a:p>
            <a:pPr algn="ctr"/>
            <a:r>
              <a:rPr lang="en-US" sz="4000" dirty="0">
                <a:solidFill>
                  <a:srgbClr val="0070C0"/>
                </a:solidFill>
              </a:rPr>
              <a:t>Figure 6:Hardness distribution colored map </a:t>
            </a:r>
          </a:p>
          <a:p>
            <a:pPr algn="ctr"/>
            <a:r>
              <a:rPr lang="en-US" sz="4000" dirty="0">
                <a:solidFill>
                  <a:srgbClr val="0070C0"/>
                </a:solidFill>
              </a:rPr>
              <a:t>of FSD ex2.4</a:t>
            </a:r>
            <a:endParaRPr lang="ar-SA" sz="4000" dirty="0">
              <a:solidFill>
                <a:srgbClr val="0070C0"/>
              </a:solidFill>
            </a:endParaRPr>
          </a:p>
        </p:txBody>
      </p:sp>
      <p:pic>
        <p:nvPicPr>
          <p:cNvPr id="26" name="صورة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060867" y="19318105"/>
            <a:ext cx="5716882" cy="45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مستطيل 29"/>
          <p:cNvSpPr/>
          <p:nvPr/>
        </p:nvSpPr>
        <p:spPr>
          <a:xfrm>
            <a:off x="22473704" y="18785361"/>
            <a:ext cx="6891207" cy="707868"/>
          </a:xfrm>
          <a:prstGeom prst="rect">
            <a:avLst/>
          </a:prstGeom>
        </p:spPr>
        <p:txBody>
          <a:bodyPr wrap="none" lIns="91421" tIns="45711" rIns="91421" bIns="45711">
            <a:spAutoFit/>
          </a:bodyPr>
          <a:lstStyle/>
          <a:p>
            <a:r>
              <a:rPr lang="en-US" sz="4000" dirty="0">
                <a:solidFill>
                  <a:srgbClr val="0070C0"/>
                </a:solidFill>
              </a:rPr>
              <a:t>Figure 7:Hardness curves of FSP </a:t>
            </a:r>
            <a:endParaRPr lang="ar-SA" sz="4000" dirty="0">
              <a:solidFill>
                <a:srgbClr val="0070C0"/>
              </a:solidFill>
            </a:endParaRPr>
          </a:p>
        </p:txBody>
      </p:sp>
      <p:graphicFrame>
        <p:nvGraphicFramePr>
          <p:cNvPr id="31" name="جدول 30"/>
          <p:cNvGraphicFramePr>
            <a:graphicFrameLocks noGrp="1"/>
          </p:cNvGraphicFramePr>
          <p:nvPr>
            <p:extLst>
              <p:ext uri="{D42A27DB-BD31-4B8C-83A1-F6EECF244321}">
                <p14:modId xmlns:p14="http://schemas.microsoft.com/office/powerpoint/2010/main" val="1697026733"/>
              </p:ext>
            </p:extLst>
          </p:nvPr>
        </p:nvGraphicFramePr>
        <p:xfrm>
          <a:off x="22879488" y="24415710"/>
          <a:ext cx="6244576" cy="4503760"/>
        </p:xfrm>
        <a:graphic>
          <a:graphicData uri="http://schemas.openxmlformats.org/drawingml/2006/table">
            <a:tbl>
              <a:tblPr firstRow="1" firstCol="1" bandRow="1">
                <a:tableStyleId>{5C22544A-7EE6-4342-B048-85BDC9FD1C3A}</a:tableStyleId>
              </a:tblPr>
              <a:tblGrid>
                <a:gridCol w="3122288">
                  <a:extLst>
                    <a:ext uri="{9D8B030D-6E8A-4147-A177-3AD203B41FA5}">
                      <a16:colId xmlns:a16="http://schemas.microsoft.com/office/drawing/2014/main" val="20000"/>
                    </a:ext>
                  </a:extLst>
                </a:gridCol>
                <a:gridCol w="3122288">
                  <a:extLst>
                    <a:ext uri="{9D8B030D-6E8A-4147-A177-3AD203B41FA5}">
                      <a16:colId xmlns:a16="http://schemas.microsoft.com/office/drawing/2014/main" val="20001"/>
                    </a:ext>
                  </a:extLst>
                </a:gridCol>
              </a:tblGrid>
              <a:tr h="793000">
                <a:tc>
                  <a:txBody>
                    <a:bodyPr/>
                    <a:lstStyle/>
                    <a:p>
                      <a:pPr algn="ctr">
                        <a:lnSpc>
                          <a:spcPct val="150000"/>
                        </a:lnSpc>
                        <a:spcAft>
                          <a:spcPts val="0"/>
                        </a:spcAft>
                      </a:pPr>
                      <a:r>
                        <a:rPr lang="en-US" sz="2400" dirty="0">
                          <a:effectLst/>
                        </a:rPr>
                        <a:t>Sample</a:t>
                      </a:r>
                      <a:endParaRPr lang="en-US" sz="2400" dirty="0">
                        <a:effectLst/>
                        <a:latin typeface="Times New Roman"/>
                        <a:ea typeface="Times New Roman"/>
                      </a:endParaRPr>
                    </a:p>
                  </a:txBody>
                  <a:tcPr marL="68580" marR="68580" marT="0" marB="0" anchor="ctr"/>
                </a:tc>
                <a:tc>
                  <a:txBody>
                    <a:bodyPr/>
                    <a:lstStyle/>
                    <a:p>
                      <a:pPr algn="ctr">
                        <a:lnSpc>
                          <a:spcPct val="150000"/>
                        </a:lnSpc>
                        <a:spcAft>
                          <a:spcPts val="0"/>
                        </a:spcAft>
                      </a:pPr>
                      <a:r>
                        <a:rPr lang="en-US" sz="2400" dirty="0">
                          <a:effectLst/>
                        </a:rPr>
                        <a:t>E</a:t>
                      </a:r>
                      <a:r>
                        <a:rPr lang="en-US" sz="2400" baseline="-25000" dirty="0">
                          <a:effectLst/>
                        </a:rPr>
                        <a:t>A</a:t>
                      </a:r>
                      <a:endParaRPr lang="en-US" sz="24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94750">
                <a:tc>
                  <a:txBody>
                    <a:bodyPr/>
                    <a:lstStyle/>
                    <a:p>
                      <a:pPr algn="ctr">
                        <a:lnSpc>
                          <a:spcPct val="150000"/>
                        </a:lnSpc>
                        <a:spcAft>
                          <a:spcPts val="0"/>
                        </a:spcAft>
                      </a:pPr>
                      <a:r>
                        <a:rPr lang="en-US" sz="2400" dirty="0">
                          <a:effectLst/>
                        </a:rPr>
                        <a:t>Base material</a:t>
                      </a:r>
                      <a:endParaRPr lang="en-US" sz="2400" dirty="0">
                        <a:effectLst/>
                        <a:latin typeface="Times New Roman"/>
                        <a:ea typeface="Times New Roman"/>
                      </a:endParaRPr>
                    </a:p>
                  </a:txBody>
                  <a:tcPr marL="68580" marR="68580" marT="0" marB="0" anchor="ctr"/>
                </a:tc>
                <a:tc>
                  <a:txBody>
                    <a:bodyPr/>
                    <a:lstStyle/>
                    <a:p>
                      <a:pPr algn="ctr">
                        <a:lnSpc>
                          <a:spcPct val="150000"/>
                        </a:lnSpc>
                        <a:spcAft>
                          <a:spcPts val="0"/>
                        </a:spcAft>
                      </a:pPr>
                      <a:r>
                        <a:rPr lang="en-US" sz="2400" dirty="0">
                          <a:effectLst/>
                        </a:rPr>
                        <a:t>38.8 J</a:t>
                      </a:r>
                      <a:endParaRPr lang="en-US" sz="24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700479">
                <a:tc>
                  <a:txBody>
                    <a:bodyPr/>
                    <a:lstStyle/>
                    <a:p>
                      <a:pPr algn="ctr">
                        <a:lnSpc>
                          <a:spcPct val="150000"/>
                        </a:lnSpc>
                        <a:spcAft>
                          <a:spcPts val="0"/>
                        </a:spcAft>
                      </a:pPr>
                      <a:r>
                        <a:rPr lang="en-US" sz="2400">
                          <a:effectLst/>
                        </a:rPr>
                        <a:t>45 mm/min (without nano)</a:t>
                      </a:r>
                      <a:endParaRPr lang="en-US" sz="2400">
                        <a:effectLst/>
                        <a:latin typeface="Times New Roman"/>
                        <a:ea typeface="Times New Roman"/>
                      </a:endParaRPr>
                    </a:p>
                  </a:txBody>
                  <a:tcPr marL="68580" marR="68580" marT="0" marB="0" anchor="ctr"/>
                </a:tc>
                <a:tc>
                  <a:txBody>
                    <a:bodyPr/>
                    <a:lstStyle/>
                    <a:p>
                      <a:pPr algn="ctr">
                        <a:lnSpc>
                          <a:spcPct val="150000"/>
                        </a:lnSpc>
                        <a:spcAft>
                          <a:spcPts val="0"/>
                        </a:spcAft>
                      </a:pPr>
                      <a:r>
                        <a:rPr lang="en-US" sz="2400" dirty="0">
                          <a:effectLst/>
                        </a:rPr>
                        <a:t>31 J</a:t>
                      </a:r>
                      <a:endParaRPr lang="en-US" sz="24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594750">
                <a:tc>
                  <a:txBody>
                    <a:bodyPr/>
                    <a:lstStyle/>
                    <a:p>
                      <a:pPr algn="ctr">
                        <a:lnSpc>
                          <a:spcPct val="150000"/>
                        </a:lnSpc>
                        <a:spcAft>
                          <a:spcPts val="0"/>
                        </a:spcAft>
                      </a:pPr>
                      <a:r>
                        <a:rPr lang="en-US" sz="2400" dirty="0">
                          <a:effectLst/>
                        </a:rPr>
                        <a:t>45 mm/min (with </a:t>
                      </a:r>
                      <a:r>
                        <a:rPr lang="en-US" sz="2400" dirty="0" err="1">
                          <a:effectLst/>
                        </a:rPr>
                        <a:t>nano</a:t>
                      </a:r>
                      <a:r>
                        <a:rPr lang="en-US" sz="2400" dirty="0">
                          <a:effectLst/>
                        </a:rPr>
                        <a:t>)</a:t>
                      </a:r>
                      <a:endParaRPr lang="en-US" sz="2400" dirty="0">
                        <a:effectLst/>
                        <a:latin typeface="Times New Roman"/>
                        <a:ea typeface="Times New Roman"/>
                      </a:endParaRPr>
                    </a:p>
                  </a:txBody>
                  <a:tcPr marL="68580" marR="68580" marT="0" marB="0" anchor="ctr"/>
                </a:tc>
                <a:tc>
                  <a:txBody>
                    <a:bodyPr/>
                    <a:lstStyle/>
                    <a:p>
                      <a:pPr algn="ctr">
                        <a:lnSpc>
                          <a:spcPct val="150000"/>
                        </a:lnSpc>
                        <a:spcAft>
                          <a:spcPts val="0"/>
                        </a:spcAft>
                      </a:pPr>
                      <a:r>
                        <a:rPr lang="en-US" sz="2400" dirty="0">
                          <a:effectLst/>
                        </a:rPr>
                        <a:t>13.49 J</a:t>
                      </a:r>
                      <a:endParaRPr lang="en-US" sz="24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594750">
                <a:tc>
                  <a:txBody>
                    <a:bodyPr/>
                    <a:lstStyle/>
                    <a:p>
                      <a:pPr algn="ctr">
                        <a:lnSpc>
                          <a:spcPct val="150000"/>
                        </a:lnSpc>
                        <a:spcAft>
                          <a:spcPts val="0"/>
                        </a:spcAft>
                      </a:pPr>
                      <a:r>
                        <a:rPr lang="en-US" sz="2400">
                          <a:effectLst/>
                        </a:rPr>
                        <a:t>20 mm/min (with nano)</a:t>
                      </a:r>
                      <a:endParaRPr lang="en-US" sz="2400">
                        <a:effectLst/>
                        <a:latin typeface="Times New Roman"/>
                        <a:ea typeface="Times New Roman"/>
                      </a:endParaRPr>
                    </a:p>
                  </a:txBody>
                  <a:tcPr marL="68580" marR="68580" marT="0" marB="0" anchor="ctr"/>
                </a:tc>
                <a:tc>
                  <a:txBody>
                    <a:bodyPr/>
                    <a:lstStyle/>
                    <a:p>
                      <a:pPr algn="ctr">
                        <a:lnSpc>
                          <a:spcPct val="150000"/>
                        </a:lnSpc>
                        <a:spcAft>
                          <a:spcPts val="0"/>
                        </a:spcAft>
                      </a:pPr>
                      <a:r>
                        <a:rPr lang="en-US" sz="2400" dirty="0">
                          <a:effectLst/>
                        </a:rPr>
                        <a:t>21 J</a:t>
                      </a:r>
                      <a:endParaRPr lang="en-US" sz="24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1024" name="مستطيل 1023"/>
          <p:cNvSpPr/>
          <p:nvPr/>
        </p:nvSpPr>
        <p:spPr>
          <a:xfrm>
            <a:off x="22687201" y="23795961"/>
            <a:ext cx="6629149" cy="661701"/>
          </a:xfrm>
          <a:prstGeom prst="rect">
            <a:avLst/>
          </a:prstGeom>
        </p:spPr>
        <p:txBody>
          <a:bodyPr wrap="none" lIns="91421" tIns="45711" rIns="91421" bIns="45711">
            <a:spAutoFit/>
          </a:bodyPr>
          <a:lstStyle/>
          <a:p>
            <a:r>
              <a:rPr lang="en-US" sz="3700" dirty="0">
                <a:solidFill>
                  <a:srgbClr val="0070C0"/>
                </a:solidFill>
              </a:rPr>
              <a:t>Table 3: Impact test results of FSP</a:t>
            </a:r>
            <a:endParaRPr lang="ar-SA" sz="3700" dirty="0">
              <a:solidFill>
                <a:srgbClr val="0070C0"/>
              </a:solidFill>
            </a:endParaRPr>
          </a:p>
        </p:txBody>
      </p:sp>
    </p:spTree>
    <p:extLst>
      <p:ext uri="{BB962C8B-B14F-4D97-AF65-F5344CB8AC3E}">
        <p14:creationId xmlns:p14="http://schemas.microsoft.com/office/powerpoint/2010/main" val="421992447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TotalTime>
  <Words>690</Words>
  <Application>Microsoft Office PowerPoint</Application>
  <PresentationFormat>Custom</PresentationFormat>
  <Paragraphs>138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نسق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win</cp:lastModifiedBy>
  <cp:revision>40</cp:revision>
  <dcterms:created xsi:type="dcterms:W3CDTF">2021-04-21T12:34:58Z</dcterms:created>
  <dcterms:modified xsi:type="dcterms:W3CDTF">2021-05-27T11:06:28Z</dcterms:modified>
</cp:coreProperties>
</file>