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2918400" cy="43891200"/>
  <p:notesSz cx="6797675" cy="9874250"/>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3824">
          <p15:clr>
            <a:srgbClr val="A4A3A4"/>
          </p15:clr>
        </p15:guide>
        <p15:guide id="2" pos="10368">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AEAEA"/>
    <a:srgbClr val="006699"/>
    <a:srgbClr val="CCECFF"/>
    <a:srgbClr val="F8F8F8"/>
    <a:srgbClr val="003A74"/>
    <a:srgbClr val="FFFF66"/>
    <a:srgbClr val="366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72" autoAdjust="0"/>
    <p:restoredTop sz="94670" autoAdjust="0"/>
  </p:normalViewPr>
  <p:slideViewPr>
    <p:cSldViewPr>
      <p:cViewPr varScale="1">
        <p:scale>
          <a:sx n="12" d="100"/>
          <a:sy n="12" d="100"/>
        </p:scale>
        <p:origin x="2724" y="90"/>
      </p:cViewPr>
      <p:guideLst>
        <p:guide orient="horz" pos="13824"/>
        <p:guide pos="10368"/>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48" d="100"/>
          <a:sy n="48" d="100"/>
        </p:scale>
        <p:origin x="-2362" y="-58"/>
      </p:cViewPr>
      <p:guideLst>
        <p:guide orient="horz" pos="3110"/>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ماجد القرني" userId="ce2876e743191d6c" providerId="LiveId" clId="{54E87661-B36D-4383-96A1-DE69FFB11C6A}"/>
    <pc:docChg chg="undo custSel modSld">
      <pc:chgData name="ماجد القرني" userId="ce2876e743191d6c" providerId="LiveId" clId="{54E87661-B36D-4383-96A1-DE69FFB11C6A}" dt="2021-04-19T17:31:54.969" v="606" actId="1076"/>
      <pc:docMkLst>
        <pc:docMk/>
      </pc:docMkLst>
      <pc:sldChg chg="addSp delSp modSp mod">
        <pc:chgData name="ماجد القرني" userId="ce2876e743191d6c" providerId="LiveId" clId="{54E87661-B36D-4383-96A1-DE69FFB11C6A}" dt="2021-04-19T17:31:54.969" v="606" actId="1076"/>
        <pc:sldMkLst>
          <pc:docMk/>
          <pc:sldMk cId="0" sldId="256"/>
        </pc:sldMkLst>
        <pc:spChg chg="mod">
          <ac:chgData name="ماجد القرني" userId="ce2876e743191d6c" providerId="LiveId" clId="{54E87661-B36D-4383-96A1-DE69FFB11C6A}" dt="2021-04-19T17:27:18.174" v="586" actId="1076"/>
          <ac:spMkLst>
            <pc:docMk/>
            <pc:sldMk cId="0" sldId="256"/>
            <ac:spMk id="5" creationId="{D7D54F76-8924-4264-A429-9DB15BD55441}"/>
          </ac:spMkLst>
        </pc:spChg>
        <pc:spChg chg="mod">
          <ac:chgData name="ماجد القرني" userId="ce2876e743191d6c" providerId="LiveId" clId="{54E87661-B36D-4383-96A1-DE69FFB11C6A}" dt="2021-04-19T16:49:31.888" v="272" actId="1076"/>
          <ac:spMkLst>
            <pc:docMk/>
            <pc:sldMk cId="0" sldId="256"/>
            <ac:spMk id="8" creationId="{C03FDDD1-63FE-4A19-97B5-2D9AF33BE383}"/>
          </ac:spMkLst>
        </pc:spChg>
        <pc:spChg chg="mod">
          <ac:chgData name="ماجد القرني" userId="ce2876e743191d6c" providerId="LiveId" clId="{54E87661-B36D-4383-96A1-DE69FFB11C6A}" dt="2021-04-19T16:49:40.948" v="273" actId="1076"/>
          <ac:spMkLst>
            <pc:docMk/>
            <pc:sldMk cId="0" sldId="256"/>
            <ac:spMk id="9" creationId="{192A680C-3F9A-4CBC-91A5-E81918C05C34}"/>
          </ac:spMkLst>
        </pc:spChg>
        <pc:spChg chg="del">
          <ac:chgData name="ماجد القرني" userId="ce2876e743191d6c" providerId="LiveId" clId="{54E87661-B36D-4383-96A1-DE69FFB11C6A}" dt="2021-04-19T15:59:38.466" v="4" actId="478"/>
          <ac:spMkLst>
            <pc:docMk/>
            <pc:sldMk cId="0" sldId="256"/>
            <ac:spMk id="19" creationId="{00000000-0000-0000-0000-000000000000}"/>
          </ac:spMkLst>
        </pc:spChg>
        <pc:spChg chg="del">
          <ac:chgData name="ماجد القرني" userId="ce2876e743191d6c" providerId="LiveId" clId="{54E87661-B36D-4383-96A1-DE69FFB11C6A}" dt="2021-04-19T15:59:35.347" v="3" actId="21"/>
          <ac:spMkLst>
            <pc:docMk/>
            <pc:sldMk cId="0" sldId="256"/>
            <ac:spMk id="20" creationId="{00000000-0000-0000-0000-000000000000}"/>
          </ac:spMkLst>
        </pc:spChg>
        <pc:spChg chg="del">
          <ac:chgData name="ماجد القرني" userId="ce2876e743191d6c" providerId="LiveId" clId="{54E87661-B36D-4383-96A1-DE69FFB11C6A}" dt="2021-04-19T16:24:36.107" v="149" actId="478"/>
          <ac:spMkLst>
            <pc:docMk/>
            <pc:sldMk cId="0" sldId="256"/>
            <ac:spMk id="21" creationId="{00000000-0000-0000-0000-000000000000}"/>
          </ac:spMkLst>
        </pc:spChg>
        <pc:spChg chg="add mod">
          <ac:chgData name="ماجد القرني" userId="ce2876e743191d6c" providerId="LiveId" clId="{54E87661-B36D-4383-96A1-DE69FFB11C6A}" dt="2021-04-19T17:30:54.576" v="599" actId="13900"/>
          <ac:spMkLst>
            <pc:docMk/>
            <pc:sldMk cId="0" sldId="256"/>
            <ac:spMk id="22" creationId="{4CAF5F1C-1815-4619-BF78-FE543DDC1877}"/>
          </ac:spMkLst>
        </pc:spChg>
        <pc:spChg chg="add mod">
          <ac:chgData name="ماجد القرني" userId="ce2876e743191d6c" providerId="LiveId" clId="{54E87661-B36D-4383-96A1-DE69FFB11C6A}" dt="2021-04-19T17:18:06.217" v="414" actId="1076"/>
          <ac:spMkLst>
            <pc:docMk/>
            <pc:sldMk cId="0" sldId="256"/>
            <ac:spMk id="23" creationId="{EB962E04-21A0-41DE-9A8E-15646AB52B76}"/>
          </ac:spMkLst>
        </pc:spChg>
        <pc:spChg chg="del">
          <ac:chgData name="ماجد القرني" userId="ce2876e743191d6c" providerId="LiveId" clId="{54E87661-B36D-4383-96A1-DE69FFB11C6A}" dt="2021-04-19T16:24:23.347" v="143" actId="478"/>
          <ac:spMkLst>
            <pc:docMk/>
            <pc:sldMk cId="0" sldId="256"/>
            <ac:spMk id="25" creationId="{00000000-0000-0000-0000-000000000000}"/>
          </ac:spMkLst>
        </pc:spChg>
        <pc:spChg chg="del">
          <ac:chgData name="ماجد القرني" userId="ce2876e743191d6c" providerId="LiveId" clId="{54E87661-B36D-4383-96A1-DE69FFB11C6A}" dt="2021-04-19T16:24:43.659" v="153" actId="478"/>
          <ac:spMkLst>
            <pc:docMk/>
            <pc:sldMk cId="0" sldId="256"/>
            <ac:spMk id="26" creationId="{00000000-0000-0000-0000-000000000000}"/>
          </ac:spMkLst>
        </pc:spChg>
        <pc:spChg chg="del mod">
          <ac:chgData name="ماجد القرني" userId="ce2876e743191d6c" providerId="LiveId" clId="{54E87661-B36D-4383-96A1-DE69FFB11C6A}" dt="2021-04-19T16:24:33.708" v="148" actId="478"/>
          <ac:spMkLst>
            <pc:docMk/>
            <pc:sldMk cId="0" sldId="256"/>
            <ac:spMk id="27" creationId="{00000000-0000-0000-0000-000000000000}"/>
          </ac:spMkLst>
        </pc:spChg>
        <pc:spChg chg="del">
          <ac:chgData name="ماجد القرني" userId="ce2876e743191d6c" providerId="LiveId" clId="{54E87661-B36D-4383-96A1-DE69FFB11C6A}" dt="2021-04-19T16:24:51.670" v="157" actId="478"/>
          <ac:spMkLst>
            <pc:docMk/>
            <pc:sldMk cId="0" sldId="256"/>
            <ac:spMk id="29" creationId="{00000000-0000-0000-0000-000000000000}"/>
          </ac:spMkLst>
        </pc:spChg>
        <pc:spChg chg="mod">
          <ac:chgData name="ماجد القرني" userId="ce2876e743191d6c" providerId="LiveId" clId="{54E87661-B36D-4383-96A1-DE69FFB11C6A}" dt="2021-04-19T17:26:41.583" v="581" actId="1076"/>
          <ac:spMkLst>
            <pc:docMk/>
            <pc:sldMk cId="0" sldId="256"/>
            <ac:spMk id="30" creationId="{00000000-0000-0000-0000-000000000000}"/>
          </ac:spMkLst>
        </pc:spChg>
        <pc:spChg chg="mod">
          <ac:chgData name="ماجد القرني" userId="ce2876e743191d6c" providerId="LiveId" clId="{54E87661-B36D-4383-96A1-DE69FFB11C6A}" dt="2021-04-19T16:45:46.834" v="260" actId="20577"/>
          <ac:spMkLst>
            <pc:docMk/>
            <pc:sldMk cId="0" sldId="256"/>
            <ac:spMk id="32" creationId="{00000000-0000-0000-0000-000000000000}"/>
          </ac:spMkLst>
        </pc:spChg>
        <pc:spChg chg="del">
          <ac:chgData name="ماجد القرني" userId="ce2876e743191d6c" providerId="LiveId" clId="{54E87661-B36D-4383-96A1-DE69FFB11C6A}" dt="2021-04-19T16:24:55.020" v="158" actId="478"/>
          <ac:spMkLst>
            <pc:docMk/>
            <pc:sldMk cId="0" sldId="256"/>
            <ac:spMk id="33" creationId="{00000000-0000-0000-0000-000000000000}"/>
          </ac:spMkLst>
        </pc:spChg>
        <pc:spChg chg="add mod">
          <ac:chgData name="ماجد القرني" userId="ce2876e743191d6c" providerId="LiveId" clId="{54E87661-B36D-4383-96A1-DE69FFB11C6A}" dt="2021-04-19T16:46:25.807" v="264" actId="1076"/>
          <ac:spMkLst>
            <pc:docMk/>
            <pc:sldMk cId="0" sldId="256"/>
            <ac:spMk id="37" creationId="{89480FDC-98F7-4B51-96EB-A61826870CB7}"/>
          </ac:spMkLst>
        </pc:spChg>
        <pc:spChg chg="mod">
          <ac:chgData name="ماجد القرني" userId="ce2876e743191d6c" providerId="LiveId" clId="{54E87661-B36D-4383-96A1-DE69FFB11C6A}" dt="2021-04-19T17:26:56.949" v="584" actId="1076"/>
          <ac:spMkLst>
            <pc:docMk/>
            <pc:sldMk cId="0" sldId="256"/>
            <ac:spMk id="41" creationId="{00000000-0000-0000-0000-000000000000}"/>
          </ac:spMkLst>
        </pc:spChg>
        <pc:spChg chg="mod">
          <ac:chgData name="ماجد القرني" userId="ce2876e743191d6c" providerId="LiveId" clId="{54E87661-B36D-4383-96A1-DE69FFB11C6A}" dt="2021-04-19T17:26:52.209" v="583" actId="1076"/>
          <ac:spMkLst>
            <pc:docMk/>
            <pc:sldMk cId="0" sldId="256"/>
            <ac:spMk id="42" creationId="{00000000-0000-0000-0000-000000000000}"/>
          </ac:spMkLst>
        </pc:spChg>
        <pc:spChg chg="del">
          <ac:chgData name="ماجد القرني" userId="ce2876e743191d6c" providerId="LiveId" clId="{54E87661-B36D-4383-96A1-DE69FFB11C6A}" dt="2021-04-19T16:26:54.356" v="167" actId="478"/>
          <ac:spMkLst>
            <pc:docMk/>
            <pc:sldMk cId="0" sldId="256"/>
            <ac:spMk id="43" creationId="{00000000-0000-0000-0000-000000000000}"/>
          </ac:spMkLst>
        </pc:spChg>
        <pc:spChg chg="add del mod">
          <ac:chgData name="ماجد القرني" userId="ce2876e743191d6c" providerId="LiveId" clId="{54E87661-B36D-4383-96A1-DE69FFB11C6A}" dt="2021-04-19T16:20:00.127" v="116"/>
          <ac:spMkLst>
            <pc:docMk/>
            <pc:sldMk cId="0" sldId="256"/>
            <ac:spMk id="44" creationId="{34E5A206-21C5-43B0-B6AD-77618F33FBB6}"/>
          </ac:spMkLst>
        </pc:spChg>
        <pc:spChg chg="add mod">
          <ac:chgData name="ماجد القرني" userId="ce2876e743191d6c" providerId="LiveId" clId="{54E87661-B36D-4383-96A1-DE69FFB11C6A}" dt="2021-04-19T17:31:10.729" v="602" actId="114"/>
          <ac:spMkLst>
            <pc:docMk/>
            <pc:sldMk cId="0" sldId="256"/>
            <ac:spMk id="45" creationId="{49326344-EC23-4B33-9AE6-37949C78EDC3}"/>
          </ac:spMkLst>
        </pc:spChg>
        <pc:spChg chg="add mod">
          <ac:chgData name="ماجد القرني" userId="ce2876e743191d6c" providerId="LiveId" clId="{54E87661-B36D-4383-96A1-DE69FFB11C6A}" dt="2021-04-19T16:28:44.362" v="178" actId="207"/>
          <ac:spMkLst>
            <pc:docMk/>
            <pc:sldMk cId="0" sldId="256"/>
            <ac:spMk id="46" creationId="{2C239F01-FE0D-42A6-8523-2CDE914C00F3}"/>
          </ac:spMkLst>
        </pc:spChg>
        <pc:spChg chg="del">
          <ac:chgData name="ماجد القرني" userId="ce2876e743191d6c" providerId="LiveId" clId="{54E87661-B36D-4383-96A1-DE69FFB11C6A}" dt="2021-04-19T16:26:58.337" v="168" actId="478"/>
          <ac:spMkLst>
            <pc:docMk/>
            <pc:sldMk cId="0" sldId="256"/>
            <ac:spMk id="48" creationId="{00000000-0000-0000-0000-000000000000}"/>
          </ac:spMkLst>
        </pc:spChg>
        <pc:spChg chg="add mod">
          <ac:chgData name="ماجد القرني" userId="ce2876e743191d6c" providerId="LiveId" clId="{54E87661-B36D-4383-96A1-DE69FFB11C6A}" dt="2021-04-19T16:46:10.459" v="262" actId="1076"/>
          <ac:spMkLst>
            <pc:docMk/>
            <pc:sldMk cId="0" sldId="256"/>
            <ac:spMk id="51" creationId="{2599116E-CD7D-42AA-8DC9-25056FB94683}"/>
          </ac:spMkLst>
        </pc:spChg>
        <pc:spChg chg="add mod">
          <ac:chgData name="ماجد القرني" userId="ce2876e743191d6c" providerId="LiveId" clId="{54E87661-B36D-4383-96A1-DE69FFB11C6A}" dt="2021-04-19T16:46:03.994" v="261" actId="1076"/>
          <ac:spMkLst>
            <pc:docMk/>
            <pc:sldMk cId="0" sldId="256"/>
            <ac:spMk id="52" creationId="{2834F5B6-B09A-475F-9083-1F70269E908D}"/>
          </ac:spMkLst>
        </pc:spChg>
        <pc:spChg chg="add mod">
          <ac:chgData name="ماجد القرني" userId="ce2876e743191d6c" providerId="LiveId" clId="{54E87661-B36D-4383-96A1-DE69FFB11C6A}" dt="2021-04-19T16:53:07.694" v="287" actId="1076"/>
          <ac:spMkLst>
            <pc:docMk/>
            <pc:sldMk cId="0" sldId="256"/>
            <ac:spMk id="53" creationId="{CEF70D83-F1F6-4181-9CDF-16550795A075}"/>
          </ac:spMkLst>
        </pc:spChg>
        <pc:spChg chg="add mod">
          <ac:chgData name="ماجد القرني" userId="ce2876e743191d6c" providerId="LiveId" clId="{54E87661-B36D-4383-96A1-DE69FFB11C6A}" dt="2021-04-19T16:59:02.353" v="321" actId="1076"/>
          <ac:spMkLst>
            <pc:docMk/>
            <pc:sldMk cId="0" sldId="256"/>
            <ac:spMk id="54" creationId="{7FBD67A7-4081-4D6F-9955-0862D18B35F5}"/>
          </ac:spMkLst>
        </pc:spChg>
        <pc:spChg chg="add mod">
          <ac:chgData name="ماجد القرني" userId="ce2876e743191d6c" providerId="LiveId" clId="{54E87661-B36D-4383-96A1-DE69FFB11C6A}" dt="2021-04-19T17:01:42.369" v="355" actId="207"/>
          <ac:spMkLst>
            <pc:docMk/>
            <pc:sldMk cId="0" sldId="256"/>
            <ac:spMk id="55" creationId="{E907CA6F-53A3-4DDC-8E43-E2E77EC25604}"/>
          </ac:spMkLst>
        </pc:spChg>
        <pc:spChg chg="del">
          <ac:chgData name="ماجد القرني" userId="ce2876e743191d6c" providerId="LiveId" clId="{54E87661-B36D-4383-96A1-DE69FFB11C6A}" dt="2021-04-19T16:24:27.297" v="145" actId="478"/>
          <ac:spMkLst>
            <pc:docMk/>
            <pc:sldMk cId="0" sldId="256"/>
            <ac:spMk id="56" creationId="{00000000-0000-0000-0000-000000000000}"/>
          </ac:spMkLst>
        </pc:spChg>
        <pc:spChg chg="del">
          <ac:chgData name="ماجد القرني" userId="ce2876e743191d6c" providerId="LiveId" clId="{54E87661-B36D-4383-96A1-DE69FFB11C6A}" dt="2021-04-19T16:24:46.191" v="154" actId="478"/>
          <ac:spMkLst>
            <pc:docMk/>
            <pc:sldMk cId="0" sldId="256"/>
            <ac:spMk id="57" creationId="{00000000-0000-0000-0000-000000000000}"/>
          </ac:spMkLst>
        </pc:spChg>
        <pc:spChg chg="del">
          <ac:chgData name="ماجد القرني" userId="ce2876e743191d6c" providerId="LiveId" clId="{54E87661-B36D-4383-96A1-DE69FFB11C6A}" dt="2021-04-19T16:24:56.768" v="159" actId="478"/>
          <ac:spMkLst>
            <pc:docMk/>
            <pc:sldMk cId="0" sldId="256"/>
            <ac:spMk id="58" creationId="{00000000-0000-0000-0000-000000000000}"/>
          </ac:spMkLst>
        </pc:spChg>
        <pc:spChg chg="add mod">
          <ac:chgData name="ماجد القرني" userId="ce2876e743191d6c" providerId="LiveId" clId="{54E87661-B36D-4383-96A1-DE69FFB11C6A}" dt="2021-04-19T17:31:48.312" v="605" actId="1076"/>
          <ac:spMkLst>
            <pc:docMk/>
            <pc:sldMk cId="0" sldId="256"/>
            <ac:spMk id="59" creationId="{CAB83CA9-A118-4BC5-BB34-40442A269F10}"/>
          </ac:spMkLst>
        </pc:spChg>
        <pc:spChg chg="add mod">
          <ac:chgData name="ماجد القرني" userId="ce2876e743191d6c" providerId="LiveId" clId="{54E87661-B36D-4383-96A1-DE69FFB11C6A}" dt="2021-04-19T17:31:54.969" v="606" actId="1076"/>
          <ac:spMkLst>
            <pc:docMk/>
            <pc:sldMk cId="0" sldId="256"/>
            <ac:spMk id="60" creationId="{7F9934FA-EBCF-4FD5-BA0E-09AED8D60AC7}"/>
          </ac:spMkLst>
        </pc:spChg>
        <pc:spChg chg="add mod">
          <ac:chgData name="ماجد القرني" userId="ce2876e743191d6c" providerId="LiveId" clId="{54E87661-B36D-4383-96A1-DE69FFB11C6A}" dt="2021-04-19T17:11:46.840" v="407" actId="1076"/>
          <ac:spMkLst>
            <pc:docMk/>
            <pc:sldMk cId="0" sldId="256"/>
            <ac:spMk id="61" creationId="{57F9D46C-71CB-48FD-9282-9BEF11E04BC6}"/>
          </ac:spMkLst>
        </pc:spChg>
        <pc:spChg chg="mod">
          <ac:chgData name="ماجد القرني" userId="ce2876e743191d6c" providerId="LiveId" clId="{54E87661-B36D-4383-96A1-DE69FFB11C6A}" dt="2021-04-19T17:05:52.335" v="372" actId="1076"/>
          <ac:spMkLst>
            <pc:docMk/>
            <pc:sldMk cId="0" sldId="256"/>
            <ac:spMk id="69" creationId="{39F64714-4984-4434-8805-57EA06D16037}"/>
          </ac:spMkLst>
        </pc:spChg>
        <pc:spChg chg="del">
          <ac:chgData name="ماجد القرني" userId="ce2876e743191d6c" providerId="LiveId" clId="{54E87661-B36D-4383-96A1-DE69FFB11C6A}" dt="2021-04-19T16:24:41.628" v="152" actId="478"/>
          <ac:spMkLst>
            <pc:docMk/>
            <pc:sldMk cId="0" sldId="256"/>
            <ac:spMk id="73" creationId="{00000000-0000-0000-0000-000000000000}"/>
          </ac:spMkLst>
        </pc:spChg>
        <pc:spChg chg="mod">
          <ac:chgData name="ماجد القرني" userId="ce2876e743191d6c" providerId="LiveId" clId="{54E87661-B36D-4383-96A1-DE69FFB11C6A}" dt="2021-04-19T16:47:02.233" v="270" actId="1076"/>
          <ac:spMkLst>
            <pc:docMk/>
            <pc:sldMk cId="0" sldId="256"/>
            <ac:spMk id="75" creationId="{A4F871D8-028F-40FF-9ED2-2013B7C45F4D}"/>
          </ac:spMkLst>
        </pc:spChg>
        <pc:spChg chg="mod">
          <ac:chgData name="ماجد القرني" userId="ce2876e743191d6c" providerId="LiveId" clId="{54E87661-B36D-4383-96A1-DE69FFB11C6A}" dt="2021-04-19T16:46:50.224" v="268" actId="1076"/>
          <ac:spMkLst>
            <pc:docMk/>
            <pc:sldMk cId="0" sldId="256"/>
            <ac:spMk id="80" creationId="{1A02132C-B434-4B5A-B323-FBEF860B67FF}"/>
          </ac:spMkLst>
        </pc:spChg>
        <pc:spChg chg="del">
          <ac:chgData name="ماجد القرني" userId="ce2876e743191d6c" providerId="LiveId" clId="{54E87661-B36D-4383-96A1-DE69FFB11C6A}" dt="2021-04-19T16:14:36.561" v="77" actId="21"/>
          <ac:spMkLst>
            <pc:docMk/>
            <pc:sldMk cId="0" sldId="256"/>
            <ac:spMk id="86" creationId="{00000000-0000-0000-0000-000000000000}"/>
          </ac:spMkLst>
        </pc:spChg>
        <pc:spChg chg="del mod">
          <ac:chgData name="ماجد القرني" userId="ce2876e743191d6c" providerId="LiveId" clId="{54E87661-B36D-4383-96A1-DE69FFB11C6A}" dt="2021-04-19T16:26:50.947" v="166" actId="478"/>
          <ac:spMkLst>
            <pc:docMk/>
            <pc:sldMk cId="0" sldId="256"/>
            <ac:spMk id="2064" creationId="{00000000-0000-0000-0000-000000000000}"/>
          </ac:spMkLst>
        </pc:spChg>
        <pc:spChg chg="mod">
          <ac:chgData name="ماجد القرني" userId="ce2876e743191d6c" providerId="LiveId" clId="{54E87661-B36D-4383-96A1-DE69FFB11C6A}" dt="2021-04-19T17:20:12.076" v="417" actId="1076"/>
          <ac:spMkLst>
            <pc:docMk/>
            <pc:sldMk cId="0" sldId="256"/>
            <ac:spMk id="2075" creationId="{00000000-0000-0000-0000-000000000000}"/>
          </ac:spMkLst>
        </pc:spChg>
        <pc:spChg chg="del">
          <ac:chgData name="ماجد القرني" userId="ce2876e743191d6c" providerId="LiveId" clId="{54E87661-B36D-4383-96A1-DE69FFB11C6A}" dt="2021-04-19T15:59:41.096" v="5" actId="478"/>
          <ac:spMkLst>
            <pc:docMk/>
            <pc:sldMk cId="0" sldId="256"/>
            <ac:spMk id="2178" creationId="{00000000-0000-0000-0000-000000000000}"/>
          </ac:spMkLst>
        </pc:spChg>
        <pc:spChg chg="mod">
          <ac:chgData name="ماجد القرني" userId="ce2876e743191d6c" providerId="LiveId" clId="{54E87661-B36D-4383-96A1-DE69FFB11C6A}" dt="2021-04-19T17:26:26.193" v="579" actId="207"/>
          <ac:spMkLst>
            <pc:docMk/>
            <pc:sldMk cId="0" sldId="256"/>
            <ac:spMk id="2182" creationId="{00000000-0000-0000-0000-000000000000}"/>
          </ac:spMkLst>
        </pc:spChg>
        <pc:spChg chg="mod">
          <ac:chgData name="ماجد القرني" userId="ce2876e743191d6c" providerId="LiveId" clId="{54E87661-B36D-4383-96A1-DE69FFB11C6A}" dt="2021-04-19T17:23:08.633" v="511" actId="20577"/>
          <ac:spMkLst>
            <pc:docMk/>
            <pc:sldMk cId="0" sldId="256"/>
            <ac:spMk id="2186" creationId="{00000000-0000-0000-0000-000000000000}"/>
          </ac:spMkLst>
        </pc:spChg>
        <pc:graphicFrameChg chg="mod modGraphic">
          <ac:chgData name="ماجد القرني" userId="ce2876e743191d6c" providerId="LiveId" clId="{54E87661-B36D-4383-96A1-DE69FFB11C6A}" dt="2021-04-19T17:27:50.290" v="598"/>
          <ac:graphicFrameMkLst>
            <pc:docMk/>
            <pc:sldMk cId="0" sldId="256"/>
            <ac:graphicFrameMk id="7" creationId="{EF357C7D-E715-4322-93CF-B7A08A19C75B}"/>
          </ac:graphicFrameMkLst>
        </pc:graphicFrameChg>
        <pc:graphicFrameChg chg="del">
          <ac:chgData name="ماجد القرني" userId="ce2876e743191d6c" providerId="LiveId" clId="{54E87661-B36D-4383-96A1-DE69FFB11C6A}" dt="2021-04-19T16:24:58.672" v="160" actId="478"/>
          <ac:graphicFrameMkLst>
            <pc:docMk/>
            <pc:sldMk cId="0" sldId="256"/>
            <ac:graphicFrameMk id="35" creationId="{00000000-0000-0000-0000-000000000000}"/>
          </ac:graphicFrameMkLst>
        </pc:graphicFrameChg>
        <pc:graphicFrameChg chg="del">
          <ac:chgData name="ماجد القرني" userId="ce2876e743191d6c" providerId="LiveId" clId="{54E87661-B36D-4383-96A1-DE69FFB11C6A}" dt="2021-04-19T16:24:59.779" v="161" actId="478"/>
          <ac:graphicFrameMkLst>
            <pc:docMk/>
            <pc:sldMk cId="0" sldId="256"/>
            <ac:graphicFrameMk id="40" creationId="{00000000-0000-0000-0000-000000000000}"/>
          </ac:graphicFrameMkLst>
        </pc:graphicFrameChg>
        <pc:graphicFrameChg chg="del">
          <ac:chgData name="ماجد القرني" userId="ce2876e743191d6c" providerId="LiveId" clId="{54E87661-B36D-4383-96A1-DE69FFB11C6A}" dt="2021-04-19T16:25:04.168" v="163" actId="478"/>
          <ac:graphicFrameMkLst>
            <pc:docMk/>
            <pc:sldMk cId="0" sldId="256"/>
            <ac:graphicFrameMk id="49" creationId="{00000000-0000-0000-0000-000000000000}"/>
          </ac:graphicFrameMkLst>
        </pc:graphicFrameChg>
        <pc:picChg chg="mod">
          <ac:chgData name="ماجد القرني" userId="ce2876e743191d6c" providerId="LiveId" clId="{54E87661-B36D-4383-96A1-DE69FFB11C6A}" dt="2021-04-19T16:46:53.943" v="269" actId="1076"/>
          <ac:picMkLst>
            <pc:docMk/>
            <pc:sldMk cId="0" sldId="256"/>
            <ac:picMk id="11" creationId="{25929D10-4EC4-40BC-9C38-A7951489B0BD}"/>
          </ac:picMkLst>
        </pc:picChg>
        <pc:picChg chg="mod">
          <ac:chgData name="ماجد القرني" userId="ce2876e743191d6c" providerId="LiveId" clId="{54E87661-B36D-4383-96A1-DE69FFB11C6A}" dt="2021-04-19T17:27:10.998" v="585" actId="1076"/>
          <ac:picMkLst>
            <pc:docMk/>
            <pc:sldMk cId="0" sldId="256"/>
            <ac:picMk id="18" creationId="{02965BBD-1078-48FA-AAFF-F08382A3AD81}"/>
          </ac:picMkLst>
        </pc:picChg>
        <pc:picChg chg="del">
          <ac:chgData name="ماجد القرني" userId="ce2876e743191d6c" providerId="LiveId" clId="{54E87661-B36D-4383-96A1-DE69FFB11C6A}" dt="2021-04-19T16:24:25.057" v="144" actId="478"/>
          <ac:picMkLst>
            <pc:docMk/>
            <pc:sldMk cId="0" sldId="256"/>
            <ac:picMk id="24" creationId="{00000000-0000-0000-0000-000000000000}"/>
          </ac:picMkLst>
        </pc:picChg>
        <pc:picChg chg="add mod">
          <ac:chgData name="ماجد القرني" userId="ce2876e743191d6c" providerId="LiveId" clId="{54E87661-B36D-4383-96A1-DE69FFB11C6A}" dt="2021-04-19T17:11:49.695" v="408" actId="1076"/>
          <ac:picMkLst>
            <pc:docMk/>
            <pc:sldMk cId="0" sldId="256"/>
            <ac:picMk id="94" creationId="{9EA53581-B7E5-429A-A526-1009C3ECE987}"/>
          </ac:picMkLst>
        </pc:picChg>
        <pc:picChg chg="del">
          <ac:chgData name="ماجد القرني" userId="ce2876e743191d6c" providerId="LiveId" clId="{54E87661-B36D-4383-96A1-DE69FFB11C6A}" dt="2021-04-19T15:59:28.466" v="2" actId="478"/>
          <ac:picMkLst>
            <pc:docMk/>
            <pc:sldMk cId="0" sldId="256"/>
            <ac:picMk id="1029" creationId="{00000000-0000-0000-0000-000000000000}"/>
          </ac:picMkLst>
        </pc:picChg>
        <pc:picChg chg="del">
          <ac:chgData name="ماجد القرني" userId="ce2876e743191d6c" providerId="LiveId" clId="{54E87661-B36D-4383-96A1-DE69FFB11C6A}" dt="2021-04-19T15:59:24.571" v="0" actId="478"/>
          <ac:picMkLst>
            <pc:docMk/>
            <pc:sldMk cId="0" sldId="256"/>
            <ac:picMk id="1031" creationId="{00000000-0000-0000-0000-000000000000}"/>
          </ac:picMkLst>
        </pc:picChg>
        <pc:picChg chg="del">
          <ac:chgData name="ماجد القرني" userId="ce2876e743191d6c" providerId="LiveId" clId="{54E87661-B36D-4383-96A1-DE69FFB11C6A}" dt="2021-04-19T16:24:28.758" v="146" actId="478"/>
          <ac:picMkLst>
            <pc:docMk/>
            <pc:sldMk cId="0" sldId="256"/>
            <ac:picMk id="1033" creationId="{00000000-0000-0000-0000-000000000000}"/>
          </ac:picMkLst>
        </pc:picChg>
        <pc:picChg chg="del">
          <ac:chgData name="ماجد القرني" userId="ce2876e743191d6c" providerId="LiveId" clId="{54E87661-B36D-4383-96A1-DE69FFB11C6A}" dt="2021-04-19T16:24:37.607" v="150" actId="478"/>
          <ac:picMkLst>
            <pc:docMk/>
            <pc:sldMk cId="0" sldId="256"/>
            <ac:picMk id="1035" creationId="{00000000-0000-0000-0000-000000000000}"/>
          </ac:picMkLst>
        </pc:picChg>
        <pc:picChg chg="del">
          <ac:chgData name="ماجد القرني" userId="ce2876e743191d6c" providerId="LiveId" clId="{54E87661-B36D-4383-96A1-DE69FFB11C6A}" dt="2021-04-19T16:24:38.657" v="151" actId="478"/>
          <ac:picMkLst>
            <pc:docMk/>
            <pc:sldMk cId="0" sldId="256"/>
            <ac:picMk id="1036" creationId="{00000000-0000-0000-0000-000000000000}"/>
          </ac:picMkLst>
        </pc:picChg>
        <pc:picChg chg="del">
          <ac:chgData name="ماجد القرني" userId="ce2876e743191d6c" providerId="LiveId" clId="{54E87661-B36D-4383-96A1-DE69FFB11C6A}" dt="2021-04-19T16:24:48.318" v="155" actId="478"/>
          <ac:picMkLst>
            <pc:docMk/>
            <pc:sldMk cId="0" sldId="256"/>
            <ac:picMk id="1037" creationId="{00000000-0000-0000-0000-000000000000}"/>
          </ac:picMkLst>
        </pc:picChg>
        <pc:picChg chg="del">
          <ac:chgData name="ماجد القرني" userId="ce2876e743191d6c" providerId="LiveId" clId="{54E87661-B36D-4383-96A1-DE69FFB11C6A}" dt="2021-04-19T16:24:49.738" v="156" actId="478"/>
          <ac:picMkLst>
            <pc:docMk/>
            <pc:sldMk cId="0" sldId="256"/>
            <ac:picMk id="1038" creationId="{00000000-0000-0000-0000-000000000000}"/>
          </ac:picMkLst>
        </pc:picChg>
        <pc:picChg chg="del">
          <ac:chgData name="ماجد القرني" userId="ce2876e743191d6c" providerId="LiveId" clId="{54E87661-B36D-4383-96A1-DE69FFB11C6A}" dt="2021-04-19T16:25:02.728" v="162" actId="478"/>
          <ac:picMkLst>
            <pc:docMk/>
            <pc:sldMk cId="0" sldId="256"/>
            <ac:picMk id="1047" creationId="{00000000-0000-0000-0000-000000000000}"/>
          </ac:picMkLst>
        </pc:picChg>
        <pc:picChg chg="del">
          <ac:chgData name="ماجد القرني" userId="ce2876e743191d6c" providerId="LiveId" clId="{54E87661-B36D-4383-96A1-DE69FFB11C6A}" dt="2021-04-19T15:59:26.457" v="1" actId="478"/>
          <ac:picMkLst>
            <pc:docMk/>
            <pc:sldMk cId="0" sldId="256"/>
            <ac:picMk id="1067" creationId="{00000000-0000-0000-0000-00000000000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865" cy="49303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270" y="1"/>
            <a:ext cx="2945865" cy="493037"/>
          </a:xfrm>
          <a:prstGeom prst="rect">
            <a:avLst/>
          </a:prstGeom>
        </p:spPr>
        <p:txBody>
          <a:bodyPr vert="horz" lIns="91440" tIns="45720" rIns="91440" bIns="45720" rtlCol="0"/>
          <a:lstStyle>
            <a:lvl1pPr algn="r">
              <a:defRPr sz="1200"/>
            </a:lvl1pPr>
          </a:lstStyle>
          <a:p>
            <a:fld id="{41DA6C41-6E08-4F89-A4AD-30F0C7C7D87D}" type="datetimeFigureOut">
              <a:rPr lang="en-US" smtClean="0"/>
              <a:pPr/>
              <a:t>4/25/2021</a:t>
            </a:fld>
            <a:endParaRPr lang="en-US"/>
          </a:p>
        </p:txBody>
      </p:sp>
      <p:sp>
        <p:nvSpPr>
          <p:cNvPr id="4" name="Footer Placeholder 3"/>
          <p:cNvSpPr>
            <a:spLocks noGrp="1"/>
          </p:cNvSpPr>
          <p:nvPr>
            <p:ph type="ftr" sz="quarter" idx="2"/>
          </p:nvPr>
        </p:nvSpPr>
        <p:spPr>
          <a:xfrm>
            <a:off x="0" y="9379525"/>
            <a:ext cx="2945865" cy="4930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270" y="9379525"/>
            <a:ext cx="2945865" cy="493037"/>
          </a:xfrm>
          <a:prstGeom prst="rect">
            <a:avLst/>
          </a:prstGeom>
        </p:spPr>
        <p:txBody>
          <a:bodyPr vert="horz" lIns="91440" tIns="45720" rIns="91440" bIns="45720" rtlCol="0" anchor="b"/>
          <a:lstStyle>
            <a:lvl1pPr algn="r">
              <a:defRPr sz="1200"/>
            </a:lvl1pPr>
          </a:lstStyle>
          <a:p>
            <a:fld id="{A3BD4561-CA89-453D-B48C-686707B51EFF}" type="slidenum">
              <a:rPr lang="en-US" smtClean="0"/>
              <a:pPr/>
              <a:t>‹#›</a:t>
            </a:fld>
            <a:endParaRPr lang="en-US"/>
          </a:p>
        </p:txBody>
      </p:sp>
    </p:spTree>
    <p:extLst>
      <p:ext uri="{BB962C8B-B14F-4D97-AF65-F5344CB8AC3E}">
        <p14:creationId xmlns:p14="http://schemas.microsoft.com/office/powerpoint/2010/main" val="20196130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5865" cy="493037"/>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50270" y="1"/>
            <a:ext cx="2945865" cy="493037"/>
          </a:xfrm>
          <a:prstGeom prst="rect">
            <a:avLst/>
          </a:prstGeom>
        </p:spPr>
        <p:txBody>
          <a:bodyPr vert="horz" lIns="91440" tIns="45720" rIns="91440" bIns="45720" rtlCol="0"/>
          <a:lstStyle>
            <a:lvl1pPr algn="r">
              <a:defRPr sz="1200"/>
            </a:lvl1pPr>
          </a:lstStyle>
          <a:p>
            <a:fld id="{2355786A-7C56-4CE1-9982-2BC14BE71E0D}" type="datetimeFigureOut">
              <a:rPr lang="fr-CA" smtClean="0"/>
              <a:pPr/>
              <a:t>2021-04-25</a:t>
            </a:fld>
            <a:endParaRPr lang="fr-CA"/>
          </a:p>
        </p:txBody>
      </p:sp>
      <p:sp>
        <p:nvSpPr>
          <p:cNvPr id="4" name="Espace réservé de l'image des diapositives 3"/>
          <p:cNvSpPr>
            <a:spLocks noGrp="1" noRot="1" noChangeAspect="1"/>
          </p:cNvSpPr>
          <p:nvPr>
            <p:ph type="sldImg" idx="2"/>
          </p:nvPr>
        </p:nvSpPr>
        <p:spPr>
          <a:xfrm>
            <a:off x="2009775" y="739775"/>
            <a:ext cx="2778125" cy="3705225"/>
          </a:xfrm>
          <a:prstGeom prst="rect">
            <a:avLst/>
          </a:prstGeom>
          <a:noFill/>
          <a:ln w="12700">
            <a:solidFill>
              <a:prstClr val="black"/>
            </a:solidFill>
          </a:ln>
        </p:spPr>
        <p:txBody>
          <a:bodyPr vert="horz" lIns="91440" tIns="45720" rIns="91440" bIns="45720" rtlCol="0" anchor="ctr"/>
          <a:lstStyle/>
          <a:p>
            <a:endParaRPr lang="fr-CA"/>
          </a:p>
        </p:txBody>
      </p:sp>
    </p:spTree>
    <p:extLst>
      <p:ext uri="{BB962C8B-B14F-4D97-AF65-F5344CB8AC3E}">
        <p14:creationId xmlns:p14="http://schemas.microsoft.com/office/powerpoint/2010/main" val="1678836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60" y="4690607"/>
            <a:ext cx="5438756" cy="4442400"/>
          </a:xfrm>
          <a:prstGeom prst="rect">
            <a:avLst/>
          </a:prstGeom>
        </p:spPr>
        <p:txBody>
          <a:bodyPr>
            <a:normAutofit/>
          </a:bodyPr>
          <a:lstStyle/>
          <a:p>
            <a:endParaRPr lang="en-US"/>
          </a:p>
        </p:txBody>
      </p:sp>
      <p:sp>
        <p:nvSpPr>
          <p:cNvPr id="4" name="Slide Number Placeholder 3"/>
          <p:cNvSpPr>
            <a:spLocks noGrp="1"/>
          </p:cNvSpPr>
          <p:nvPr>
            <p:ph type="sldNum" sz="quarter" idx="10"/>
          </p:nvPr>
        </p:nvSpPr>
        <p:spPr>
          <a:xfrm>
            <a:off x="3850270" y="9379525"/>
            <a:ext cx="2945865" cy="493037"/>
          </a:xfrm>
          <a:prstGeom prst="rect">
            <a:avLst/>
          </a:prstGeom>
        </p:spPr>
        <p:txBody>
          <a:bodyPr/>
          <a:lstStyle/>
          <a:p>
            <a:fld id="{2C1099C9-4E73-4688-80A7-C65987DB50BF}" type="slidenum">
              <a:rPr lang="fr-CA" smtClean="0"/>
              <a:pPr/>
              <a:t>1</a:t>
            </a:fld>
            <a:endParaRPr lang="fr-CA"/>
          </a:p>
        </p:txBody>
      </p:sp>
    </p:spTree>
    <p:extLst>
      <p:ext uri="{BB962C8B-B14F-4D97-AF65-F5344CB8AC3E}">
        <p14:creationId xmlns:p14="http://schemas.microsoft.com/office/powerpoint/2010/main" val="4184509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82512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userDrawn="1"/>
        </p:nvSpPr>
        <p:spPr bwMode="auto">
          <a:xfrm>
            <a:off x="8153400" y="1"/>
            <a:ext cx="17373600" cy="6400799"/>
          </a:xfrm>
          <a:prstGeom prst="rect">
            <a:avLst/>
          </a:prstGeom>
          <a:solidFill>
            <a:schemeClr val="accent6">
              <a:lumMod val="75000"/>
            </a:schemeClr>
          </a:solidFill>
          <a:ln>
            <a:noFill/>
          </a:ln>
          <a:effectLst/>
        </p:spPr>
        <p:txBody>
          <a:bodyPr wrap="none" lIns="457200" tIns="457200" rIns="457200" bIns="457200"/>
          <a:lstStyle/>
          <a:p>
            <a:endParaRPr lang="en-US" dirty="0">
              <a:latin typeface="Calibri" pitchFamily="34" charset="0"/>
            </a:endParaRPr>
          </a:p>
        </p:txBody>
      </p:sp>
      <p:sp>
        <p:nvSpPr>
          <p:cNvPr id="1033" name="Rectangle 9"/>
          <p:cNvSpPr>
            <a:spLocks noChangeArrowheads="1"/>
          </p:cNvSpPr>
          <p:nvPr userDrawn="1"/>
        </p:nvSpPr>
        <p:spPr bwMode="auto">
          <a:xfrm>
            <a:off x="0" y="6400800"/>
            <a:ext cx="32916019" cy="37486165"/>
          </a:xfrm>
          <a:prstGeom prst="rect">
            <a:avLst/>
          </a:prstGeom>
          <a:solidFill>
            <a:schemeClr val="bg2"/>
          </a:solidFill>
          <a:ln>
            <a:noFill/>
          </a:ln>
          <a:effectLst/>
        </p:spPr>
        <p:txBody>
          <a:bodyPr wrap="none" lIns="457200" tIns="457200" rIns="457200" bIns="457200"/>
          <a:lstStyle/>
          <a:p>
            <a:endParaRPr lang="en-US" dirty="0">
              <a:latin typeface="Calibri" pitchFamily="34" charset="0"/>
            </a:endParaRPr>
          </a:p>
        </p:txBody>
      </p:sp>
      <p:sp>
        <p:nvSpPr>
          <p:cNvPr id="1035" name="Line 11"/>
          <p:cNvSpPr>
            <a:spLocks noChangeShapeType="1"/>
          </p:cNvSpPr>
          <p:nvPr userDrawn="1"/>
        </p:nvSpPr>
        <p:spPr bwMode="auto">
          <a:xfrm>
            <a:off x="8153400" y="-101600"/>
            <a:ext cx="0" cy="65024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sp>
        <p:nvSpPr>
          <p:cNvPr id="1036" name="Line 12"/>
          <p:cNvSpPr>
            <a:spLocks noChangeShapeType="1"/>
          </p:cNvSpPr>
          <p:nvPr userDrawn="1"/>
        </p:nvSpPr>
        <p:spPr bwMode="auto">
          <a:xfrm>
            <a:off x="0" y="6400800"/>
            <a:ext cx="329184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sp>
        <p:nvSpPr>
          <p:cNvPr id="8" name="Line 11"/>
          <p:cNvSpPr>
            <a:spLocks noChangeShapeType="1"/>
          </p:cNvSpPr>
          <p:nvPr userDrawn="1"/>
        </p:nvSpPr>
        <p:spPr bwMode="auto">
          <a:xfrm>
            <a:off x="25527000" y="-101600"/>
            <a:ext cx="0" cy="65786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3" name="Text Box 25"/>
          <p:cNvSpPr txBox="1">
            <a:spLocks noChangeArrowheads="1"/>
          </p:cNvSpPr>
          <p:nvPr/>
        </p:nvSpPr>
        <p:spPr bwMode="auto">
          <a:xfrm>
            <a:off x="1525190" y="27561200"/>
            <a:ext cx="7541419"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dirty="0">
                <a:latin typeface="Times New Roman" pitchFamily="18" charset="0"/>
                <a:cs typeface="Times New Roman" pitchFamily="18" charset="0"/>
              </a:rPr>
              <a:t>Experimental work</a:t>
            </a:r>
            <a:endParaRPr lang="en-US" sz="48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2075" name="Text Box 27"/>
          <p:cNvSpPr txBox="1">
            <a:spLocks noChangeArrowheads="1"/>
          </p:cNvSpPr>
          <p:nvPr/>
        </p:nvSpPr>
        <p:spPr bwMode="auto">
          <a:xfrm>
            <a:off x="23088599" y="37156251"/>
            <a:ext cx="7541419"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dirty="0">
                <a:solidFill>
                  <a:schemeClr val="accent1">
                    <a:lumMod val="50000"/>
                  </a:schemeClr>
                </a:solidFill>
                <a:latin typeface="Times New Roman" panose="02020603050405020304" pitchFamily="18" charset="0"/>
                <a:cs typeface="Times New Roman" panose="02020603050405020304" pitchFamily="18" charset="0"/>
              </a:rPr>
              <a:t>CONCLUSION</a:t>
            </a:r>
          </a:p>
        </p:txBody>
      </p:sp>
      <p:sp>
        <p:nvSpPr>
          <p:cNvPr id="2166" name="Text Box 118"/>
          <p:cNvSpPr txBox="1">
            <a:spLocks noChangeArrowheads="1"/>
          </p:cNvSpPr>
          <p:nvPr/>
        </p:nvSpPr>
        <p:spPr bwMode="auto">
          <a:xfrm>
            <a:off x="2667000" y="6598841"/>
            <a:ext cx="54864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4800" b="1" dirty="0">
                <a:solidFill>
                  <a:schemeClr val="accent1">
                    <a:lumMod val="50000"/>
                  </a:schemeClr>
                </a:solidFill>
                <a:latin typeface="Times New Roman" panose="02020603050405020304" pitchFamily="18" charset="0"/>
                <a:cs typeface="Times New Roman" panose="02020603050405020304" pitchFamily="18" charset="0"/>
              </a:rPr>
              <a:t>ABSTRACT</a:t>
            </a:r>
          </a:p>
        </p:txBody>
      </p:sp>
      <p:sp>
        <p:nvSpPr>
          <p:cNvPr id="2182" name="Text Box 134"/>
          <p:cNvSpPr txBox="1">
            <a:spLocks noChangeArrowheads="1"/>
          </p:cNvSpPr>
          <p:nvPr/>
        </p:nvSpPr>
        <p:spPr bwMode="auto">
          <a:xfrm>
            <a:off x="990600" y="8104476"/>
            <a:ext cx="8915400" cy="11510843"/>
          </a:xfrm>
          <a:prstGeom prst="rect">
            <a:avLst/>
          </a:prstGeom>
          <a:solidFill>
            <a:schemeClr val="bg1"/>
          </a:solidFill>
          <a:ln>
            <a:noFill/>
          </a:ln>
          <a:effectLst/>
        </p:spPr>
        <p:txBody>
          <a:bodyPr wrap="square" lIns="182880" tIns="182880" rIns="182880" bIns="182880">
            <a:spAutoFit/>
          </a:bodyPr>
          <a:lstStyle/>
          <a:p>
            <a:pPr algn="just"/>
            <a:r>
              <a:rPr lang="en-US" sz="3600" dirty="0">
                <a:latin typeface="Times New Roman" panose="02020603050405020304" pitchFamily="18" charset="0"/>
                <a:cs typeface="Times New Roman" panose="02020603050405020304" pitchFamily="18" charset="0"/>
              </a:rPr>
              <a:t>In the process or manufacturing industry, raw materials and products need to be transported from one manufacturing stage to another. Material handling equipment are designed such that they facilitate easy, cheap, fast and safe loading and unloading with least human interference.</a:t>
            </a:r>
            <a:r>
              <a:rPr lang="en-US" sz="3600" dirty="0">
                <a:effectLst/>
                <a:latin typeface="Times New Roman" panose="02020603050405020304" pitchFamily="18" charset="0"/>
                <a:ea typeface="Times New Roman" panose="02020603050405020304" pitchFamily="18" charset="0"/>
              </a:rPr>
              <a:t> All hardwiring on machines has been now reduced due to PLC programmable logic controller. Biggest advantage is that logic of the machine can be changed without much alteration on the electrical side. The idea is to have sensors to sense objects and indicate to PLC. Program in PLC will move the object to location, pick the object and bring it to predefined location using the handling unit</a:t>
            </a:r>
            <a:r>
              <a:rPr lang="en-US" sz="3600" dirty="0">
                <a:latin typeface="Times New Roman" pitchFamily="18" charset="0"/>
                <a:cs typeface="Times New Roman" pitchFamily="18" charset="0"/>
              </a:rPr>
              <a:t>.</a:t>
            </a:r>
          </a:p>
          <a:p>
            <a:endParaRPr lang="en-US" dirty="0">
              <a:latin typeface="Times New Roman" pitchFamily="18" charset="0"/>
              <a:cs typeface="Times New Roman" pitchFamily="18" charset="0"/>
            </a:endParaRPr>
          </a:p>
          <a:p>
            <a:r>
              <a:rPr lang="en-US" sz="3800" b="1" dirty="0">
                <a:solidFill>
                  <a:schemeClr val="accent1">
                    <a:lumMod val="50000"/>
                  </a:schemeClr>
                </a:solidFill>
                <a:latin typeface="Times New Roman" panose="02020603050405020304" pitchFamily="18" charset="0"/>
                <a:ea typeface="Adobe Ming Std L" pitchFamily="18" charset="-128"/>
                <a:cs typeface="Times New Roman" panose="02020603050405020304" pitchFamily="18" charset="0"/>
              </a:rPr>
              <a:t>Keywords: </a:t>
            </a:r>
            <a:r>
              <a:rPr lang="en-US" sz="3800" dirty="0">
                <a:latin typeface="Times New Roman" panose="02020603050405020304" pitchFamily="18" charset="0"/>
                <a:ea typeface="Adobe Ming Std L" pitchFamily="18" charset="-128"/>
                <a:cs typeface="Times New Roman" panose="02020603050405020304" pitchFamily="18" charset="0"/>
              </a:rPr>
              <a:t>Belt Conveyor system, Material handling equipment, </a:t>
            </a:r>
            <a:r>
              <a:rPr lang="en-US" sz="4000" dirty="0">
                <a:effectLst/>
                <a:latin typeface="Times New Roman" panose="02020603050405020304" pitchFamily="18" charset="0"/>
                <a:ea typeface="Times New Roman" panose="02020603050405020304" pitchFamily="18" charset="0"/>
              </a:rPr>
              <a:t>Programmable Logic Control.</a:t>
            </a:r>
            <a:endParaRPr lang="en-US" sz="4000" dirty="0"/>
          </a:p>
        </p:txBody>
      </p:sp>
      <p:sp>
        <p:nvSpPr>
          <p:cNvPr id="2186" name="Text Box 138"/>
          <p:cNvSpPr txBox="1">
            <a:spLocks noChangeArrowheads="1"/>
          </p:cNvSpPr>
          <p:nvPr/>
        </p:nvSpPr>
        <p:spPr bwMode="auto">
          <a:xfrm>
            <a:off x="21746397" y="38252400"/>
            <a:ext cx="10615425" cy="5293757"/>
          </a:xfrm>
          <a:prstGeom prst="rect">
            <a:avLst/>
          </a:prstGeom>
          <a:solidFill>
            <a:schemeClr val="bg1"/>
          </a:solidFill>
          <a:ln>
            <a:noFill/>
          </a:ln>
          <a:effectLst/>
        </p:spPr>
        <p:txBody>
          <a:bodyPr wrap="square" lIns="182880" tIns="182880" rIns="182880" bIns="182880">
            <a:spAutoFit/>
          </a:bodyPr>
          <a:lstStyle/>
          <a:p>
            <a:pPr marL="342900" indent="-342900" algn="just">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We have designed the conveyor system by selecting the appropriate components dimensions.</a:t>
            </a:r>
          </a:p>
          <a:p>
            <a:pPr marL="342900" indent="-342900" algn="just">
              <a:buFont typeface="Arial" panose="020B0604020202020204" pitchFamily="34" charset="0"/>
              <a:buChar char="•"/>
            </a:pPr>
            <a:endParaRPr lang="en-US" sz="32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We have designed pneumatic handling system by selecting the appropriate elements.</a:t>
            </a:r>
          </a:p>
          <a:p>
            <a:pPr marL="457200" indent="-457200" algn="just">
              <a:buFont typeface="Arial" panose="020B0604020202020204" pitchFamily="34" charset="0"/>
              <a:buChar char="•"/>
            </a:pPr>
            <a:endParaRPr lang="en-US" sz="32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We have programmed PLC which control the conveyor system and the handling system. </a:t>
            </a:r>
          </a:p>
          <a:p>
            <a:pPr marL="457200" indent="-457200" algn="just">
              <a:buFont typeface="Arial" panose="020B0604020202020204" pitchFamily="34" charset="0"/>
              <a:buChar char="•"/>
            </a:pPr>
            <a:endParaRPr lang="en-US" sz="3200"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conveyor system is successfully designed and tested.</a:t>
            </a:r>
            <a:endParaRPr lang="en-US" sz="3200" dirty="0">
              <a:latin typeface="Times New Roman" panose="02020603050405020304" pitchFamily="18" charset="0"/>
              <a:cs typeface="Times New Roman" panose="02020603050405020304" pitchFamily="18" charset="0"/>
            </a:endParaRPr>
          </a:p>
        </p:txBody>
      </p:sp>
      <p:sp>
        <p:nvSpPr>
          <p:cNvPr id="28" name="Rectangle 27"/>
          <p:cNvSpPr/>
          <p:nvPr/>
        </p:nvSpPr>
        <p:spPr>
          <a:xfrm>
            <a:off x="0" y="685800"/>
            <a:ext cx="8077200" cy="5401479"/>
          </a:xfrm>
          <a:prstGeom prst="rect">
            <a:avLst/>
          </a:prstGeom>
        </p:spPr>
        <p:txBody>
          <a:bodyPr wrap="square">
            <a:spAutoFit/>
          </a:bodyPr>
          <a:lstStyle/>
          <a:p>
            <a:pPr algn="ctr">
              <a:spcAft>
                <a:spcPts val="4200"/>
              </a:spcAft>
            </a:pPr>
            <a:r>
              <a:rPr lang="en-US" sz="4000" b="1" dirty="0">
                <a:latin typeface="Times New Roman" panose="02020603050405020304" pitchFamily="18" charset="0"/>
                <a:cs typeface="Times New Roman" panose="02020603050405020304" pitchFamily="18" charset="0"/>
              </a:rPr>
              <a:t>Kingdon of Saudi Arabia</a:t>
            </a:r>
          </a:p>
          <a:p>
            <a:pPr algn="ctr">
              <a:spcAft>
                <a:spcPts val="4200"/>
              </a:spcAft>
            </a:pPr>
            <a:r>
              <a:rPr lang="en-US" sz="4000" b="1" dirty="0">
                <a:latin typeface="Times New Roman" panose="02020603050405020304" pitchFamily="18" charset="0"/>
                <a:cs typeface="Times New Roman" panose="02020603050405020304" pitchFamily="18" charset="0"/>
              </a:rPr>
              <a:t>Prince </a:t>
            </a:r>
            <a:r>
              <a:rPr lang="en-US" sz="4000" b="1" dirty="0" err="1">
                <a:latin typeface="Times New Roman" panose="02020603050405020304" pitchFamily="18" charset="0"/>
                <a:cs typeface="Times New Roman" panose="02020603050405020304" pitchFamily="18" charset="0"/>
              </a:rPr>
              <a:t>Sattam</a:t>
            </a:r>
            <a:r>
              <a:rPr lang="en-US" sz="4000" b="1" dirty="0">
                <a:latin typeface="Times New Roman" panose="02020603050405020304" pitchFamily="18" charset="0"/>
                <a:cs typeface="Times New Roman" panose="02020603050405020304" pitchFamily="18" charset="0"/>
              </a:rPr>
              <a:t> bin Abdulaziz University</a:t>
            </a:r>
          </a:p>
          <a:p>
            <a:pPr algn="ctr">
              <a:spcAft>
                <a:spcPts val="4200"/>
              </a:spcAft>
            </a:pPr>
            <a:r>
              <a:rPr lang="en-US" sz="4000" b="1" dirty="0">
                <a:latin typeface="Times New Roman" panose="02020603050405020304" pitchFamily="18" charset="0"/>
                <a:cs typeface="Times New Roman" panose="02020603050405020304" pitchFamily="18" charset="0"/>
              </a:rPr>
              <a:t>College of Engineering</a:t>
            </a:r>
          </a:p>
          <a:p>
            <a:pPr algn="ctr">
              <a:spcAft>
                <a:spcPts val="4200"/>
              </a:spcAft>
            </a:pPr>
            <a:r>
              <a:rPr lang="en-US" sz="4000" b="1" dirty="0">
                <a:latin typeface="Times New Roman" panose="02020603050405020304" pitchFamily="18" charset="0"/>
                <a:cs typeface="Times New Roman" panose="02020603050405020304" pitchFamily="18" charset="0"/>
              </a:rPr>
              <a:t>Mechanical Engineering Department</a:t>
            </a:r>
            <a:endParaRPr lang="fr-CA" sz="4000" b="1" dirty="0">
              <a:latin typeface="Times New Roman" panose="02020603050405020304" pitchFamily="18" charset="0"/>
              <a:cs typeface="Times New Roman" panose="02020603050405020304" pitchFamily="18" charset="0"/>
            </a:endParaRPr>
          </a:p>
        </p:txBody>
      </p:sp>
      <p:sp>
        <p:nvSpPr>
          <p:cNvPr id="30" name="Text Box 23"/>
          <p:cNvSpPr txBox="1">
            <a:spLocks noChangeArrowheads="1"/>
          </p:cNvSpPr>
          <p:nvPr/>
        </p:nvSpPr>
        <p:spPr bwMode="auto">
          <a:xfrm>
            <a:off x="2468697" y="23485380"/>
            <a:ext cx="5715000" cy="1329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dirty="0">
                <a:latin typeface="Times New Roman" panose="02020603050405020304" pitchFamily="18" charset="0"/>
                <a:cs typeface="Times New Roman" panose="02020603050405020304" pitchFamily="18" charset="0"/>
              </a:rPr>
              <a:t>CONSTRAINTS</a:t>
            </a:r>
          </a:p>
        </p:txBody>
      </p:sp>
      <p:sp>
        <p:nvSpPr>
          <p:cNvPr id="31" name="Text Box 135"/>
          <p:cNvSpPr txBox="1">
            <a:spLocks noChangeArrowheads="1"/>
          </p:cNvSpPr>
          <p:nvPr/>
        </p:nvSpPr>
        <p:spPr bwMode="auto">
          <a:xfrm>
            <a:off x="975900" y="24647911"/>
            <a:ext cx="8892000" cy="3293209"/>
          </a:xfrm>
          <a:prstGeom prst="rect">
            <a:avLst/>
          </a:prstGeom>
          <a:solidFill>
            <a:schemeClr val="bg1"/>
          </a:solidFill>
          <a:ln>
            <a:noFill/>
          </a:ln>
          <a:effectLst/>
        </p:spPr>
        <p:txBody>
          <a:bodyPr wrap="square" lIns="182880" tIns="182880" rIns="182880" bIns="182880">
            <a:spAutoFit/>
          </a:bodyPr>
          <a:lstStyle/>
          <a:p>
            <a:pPr algn="just" defTabSz="3291573" fontAlgn="auto">
              <a:spcBef>
                <a:spcPts val="0"/>
              </a:spcBef>
              <a:spcAft>
                <a:spcPts val="0"/>
              </a:spcAft>
            </a:pPr>
            <a:r>
              <a:rPr lang="en-US" sz="3800" dirty="0">
                <a:latin typeface="Times New Roman" panose="02020603050405020304" pitchFamily="18" charset="0"/>
                <a:cs typeface="Times New Roman" panose="02020603050405020304" pitchFamily="18" charset="0"/>
              </a:rPr>
              <a:t>Our study take in consideration the following constraints:</a:t>
            </a:r>
          </a:p>
          <a:p>
            <a:pPr algn="just" defTabSz="3291573" fontAlgn="auto">
              <a:spcBef>
                <a:spcPts val="0"/>
              </a:spcBef>
              <a:spcAft>
                <a:spcPts val="0"/>
              </a:spcAft>
              <a:buFontTx/>
              <a:buChar char="-"/>
            </a:pPr>
            <a:r>
              <a:rPr lang="en-US" sz="3800" dirty="0">
                <a:latin typeface="Times New Roman" panose="02020603050405020304" pitchFamily="18" charset="0"/>
                <a:cs typeface="Times New Roman" panose="02020603050405020304" pitchFamily="18" charset="0"/>
              </a:rPr>
              <a:t> Safety</a:t>
            </a:r>
          </a:p>
          <a:p>
            <a:pPr algn="just" defTabSz="3291573" fontAlgn="auto">
              <a:spcBef>
                <a:spcPts val="0"/>
              </a:spcBef>
              <a:spcAft>
                <a:spcPts val="0"/>
              </a:spcAft>
              <a:buFontTx/>
              <a:buChar char="-"/>
            </a:pPr>
            <a:r>
              <a:rPr lang="en-US" sz="3800" dirty="0">
                <a:latin typeface="Times New Roman" panose="02020603050405020304" pitchFamily="18" charset="0"/>
                <a:cs typeface="Times New Roman" panose="02020603050405020304" pitchFamily="18" charset="0"/>
              </a:rPr>
              <a:t> Environment</a:t>
            </a:r>
          </a:p>
          <a:p>
            <a:pPr algn="just" defTabSz="3291573" fontAlgn="auto">
              <a:spcBef>
                <a:spcPts val="0"/>
              </a:spcBef>
              <a:spcAft>
                <a:spcPts val="0"/>
              </a:spcAft>
              <a:buFontTx/>
              <a:buChar char="-"/>
            </a:pPr>
            <a:r>
              <a:rPr lang="en-US" sz="3800" dirty="0">
                <a:latin typeface="Times New Roman" panose="02020603050405020304" pitchFamily="18" charset="0"/>
                <a:cs typeface="Times New Roman" panose="02020603050405020304" pitchFamily="18" charset="0"/>
              </a:rPr>
              <a:t> Economic</a:t>
            </a:r>
          </a:p>
        </p:txBody>
      </p:sp>
      <p:sp>
        <p:nvSpPr>
          <p:cNvPr id="32" name="Text Box 135"/>
          <p:cNvSpPr txBox="1">
            <a:spLocks noChangeArrowheads="1"/>
          </p:cNvSpPr>
          <p:nvPr/>
        </p:nvSpPr>
        <p:spPr bwMode="auto">
          <a:xfrm>
            <a:off x="961917" y="28727400"/>
            <a:ext cx="8892000" cy="14396698"/>
          </a:xfrm>
          <a:prstGeom prst="rect">
            <a:avLst/>
          </a:prstGeom>
          <a:solidFill>
            <a:schemeClr val="bg1"/>
          </a:solidFill>
          <a:ln>
            <a:noFill/>
          </a:ln>
          <a:effectLst/>
        </p:spPr>
        <p:txBody>
          <a:bodyPr wrap="square" lIns="182880" tIns="182880" rIns="182880" bIns="182880">
            <a:spAutoFit/>
          </a:bodyPr>
          <a:lstStyle/>
          <a:p>
            <a:pPr algn="just">
              <a:lnSpc>
                <a:spcPct val="150000"/>
              </a:lnSpc>
              <a:spcBef>
                <a:spcPts val="0"/>
              </a:spcBef>
              <a:spcAft>
                <a:spcPts val="0"/>
              </a:spcAft>
            </a:pP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 have separated the project into three parts, conveyor design, pneumatic study, and finally the programming of the prototype. The first one consisted of design of the conveyor with all the necessary calculation and </a:t>
            </a:r>
            <a:r>
              <a:rPr lang="en-US" sz="3600" dirty="0">
                <a:solidFill>
                  <a:srgbClr val="000000"/>
                </a:solidFill>
                <a:effectLst/>
                <a:latin typeface="Times New Roman" panose="02020603050405020304" pitchFamily="18" charset="0"/>
                <a:ea typeface="Times New Roman" panose="02020603050405020304" pitchFamily="18" charset="0"/>
              </a:rPr>
              <a:t>the conveyor can hold 15 work pieces (the maximum allowed on the conveyor at once) then the total load would be 7.5 [kg] </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 second one consists of design the pneumatic mechanism to pick and place products from the conveyor. The third part contains the programming of the entire system using a Simatic step 7 software from Siemens. The hardware design consists of conveyor and the pneumatic operation. The major components of the design consist of Conveyor belt, AC motor, five Proximity Sensors, PLC (Semantic), </a:t>
            </a:r>
            <a:endParaRPr lang="en-US" sz="3600" dirty="0">
              <a:effectLst/>
              <a:latin typeface="Times New Roman" panose="02020603050405020304" pitchFamily="18" charset="0"/>
              <a:ea typeface="Times New Roman" panose="02020603050405020304" pitchFamily="18" charset="0"/>
            </a:endParaRPr>
          </a:p>
        </p:txBody>
      </p:sp>
      <p:sp>
        <p:nvSpPr>
          <p:cNvPr id="1026" name="Rectangle 2"/>
          <p:cNvSpPr>
            <a:spLocks noChangeArrowheads="1"/>
          </p:cNvSpPr>
          <p:nvPr/>
        </p:nvSpPr>
        <p:spPr bwMode="auto">
          <a:xfrm>
            <a:off x="0" y="0"/>
            <a:ext cx="329184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8" name="Rectangle 4"/>
          <p:cNvSpPr>
            <a:spLocks noChangeArrowheads="1"/>
          </p:cNvSpPr>
          <p:nvPr/>
        </p:nvSpPr>
        <p:spPr bwMode="auto">
          <a:xfrm>
            <a:off x="0" y="0"/>
            <a:ext cx="329184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0" name="Rectangle 6"/>
          <p:cNvSpPr>
            <a:spLocks noChangeArrowheads="1"/>
          </p:cNvSpPr>
          <p:nvPr/>
        </p:nvSpPr>
        <p:spPr bwMode="auto">
          <a:xfrm>
            <a:off x="0" y="0"/>
            <a:ext cx="329184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2" name="Rectangle 8"/>
          <p:cNvSpPr>
            <a:spLocks noChangeArrowheads="1"/>
          </p:cNvSpPr>
          <p:nvPr/>
        </p:nvSpPr>
        <p:spPr bwMode="auto">
          <a:xfrm>
            <a:off x="0" y="0"/>
            <a:ext cx="329184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 name="Text Box 23"/>
          <p:cNvSpPr txBox="1">
            <a:spLocks noChangeArrowheads="1"/>
          </p:cNvSpPr>
          <p:nvPr/>
        </p:nvSpPr>
        <p:spPr bwMode="auto">
          <a:xfrm>
            <a:off x="2438399" y="19285536"/>
            <a:ext cx="57150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dirty="0">
                <a:latin typeface="Times New Roman" panose="02020603050405020304" pitchFamily="18" charset="0"/>
                <a:cs typeface="Times New Roman" panose="02020603050405020304" pitchFamily="18" charset="0"/>
              </a:rPr>
              <a:t>OBJECTIVES</a:t>
            </a:r>
          </a:p>
        </p:txBody>
      </p:sp>
      <p:sp>
        <p:nvSpPr>
          <p:cNvPr id="42" name="Text Box 135"/>
          <p:cNvSpPr txBox="1">
            <a:spLocks noChangeArrowheads="1"/>
          </p:cNvSpPr>
          <p:nvPr/>
        </p:nvSpPr>
        <p:spPr bwMode="auto">
          <a:xfrm>
            <a:off x="938517" y="20935057"/>
            <a:ext cx="8915400" cy="2616101"/>
          </a:xfrm>
          <a:prstGeom prst="rect">
            <a:avLst/>
          </a:prstGeom>
          <a:solidFill>
            <a:schemeClr val="bg1"/>
          </a:solidFill>
          <a:ln>
            <a:noFill/>
          </a:ln>
          <a:effectLst/>
        </p:spPr>
        <p:txBody>
          <a:bodyPr wrap="square" lIns="182880" tIns="182880" rIns="182880" bIns="182880">
            <a:spAutoFit/>
          </a:bodyPr>
          <a:lstStyle/>
          <a:p>
            <a:r>
              <a:rPr lang="en-US" sz="3800" dirty="0">
                <a:solidFill>
                  <a:schemeClr val="accent1">
                    <a:lumMod val="50000"/>
                  </a:schemeClr>
                </a:solidFill>
                <a:latin typeface="Times New Roman" panose="02020603050405020304" pitchFamily="18" charset="0"/>
                <a:cs typeface="Times New Roman" panose="02020603050405020304" pitchFamily="18" charset="0"/>
              </a:rPr>
              <a:t>-</a:t>
            </a:r>
            <a:r>
              <a:rPr lang="en-US" sz="3600" dirty="0">
                <a:latin typeface="Times New Roman" pitchFamily="18" charset="0"/>
                <a:cs typeface="Times New Roman" pitchFamily="18" charset="0"/>
              </a:rPr>
              <a:t>To design and implement conveyor system that is controlled by plc which will be used in the mechatronic lab for the undergraduate students.</a:t>
            </a:r>
          </a:p>
        </p:txBody>
      </p:sp>
      <p:sp>
        <p:nvSpPr>
          <p:cNvPr id="3074" name="Rectangle 2"/>
          <p:cNvSpPr>
            <a:spLocks noChangeArrowheads="1"/>
          </p:cNvSpPr>
          <p:nvPr/>
        </p:nvSpPr>
        <p:spPr bwMode="auto">
          <a:xfrm>
            <a:off x="0" y="0"/>
            <a:ext cx="329184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76" name="Rectangle 4"/>
          <p:cNvSpPr>
            <a:spLocks noChangeArrowheads="1"/>
          </p:cNvSpPr>
          <p:nvPr/>
        </p:nvSpPr>
        <p:spPr bwMode="auto">
          <a:xfrm>
            <a:off x="0" y="0"/>
            <a:ext cx="329184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78" name="Rectangle 6"/>
          <p:cNvSpPr>
            <a:spLocks noChangeArrowheads="1"/>
          </p:cNvSpPr>
          <p:nvPr/>
        </p:nvSpPr>
        <p:spPr bwMode="auto">
          <a:xfrm>
            <a:off x="0" y="0"/>
            <a:ext cx="329184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80" name="Rectangle 8"/>
          <p:cNvSpPr>
            <a:spLocks noChangeArrowheads="1"/>
          </p:cNvSpPr>
          <p:nvPr/>
        </p:nvSpPr>
        <p:spPr bwMode="auto">
          <a:xfrm>
            <a:off x="0" y="0"/>
            <a:ext cx="329184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82" name="Rectangle 10"/>
          <p:cNvSpPr>
            <a:spLocks noChangeArrowheads="1"/>
          </p:cNvSpPr>
          <p:nvPr/>
        </p:nvSpPr>
        <p:spPr bwMode="auto">
          <a:xfrm>
            <a:off x="0" y="0"/>
            <a:ext cx="329184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1218" t="24066" r="2278" b="18408"/>
          <a:stretch/>
        </p:blipFill>
        <p:spPr>
          <a:xfrm>
            <a:off x="25709864" y="838200"/>
            <a:ext cx="7042282" cy="4197929"/>
          </a:xfrm>
          <a:prstGeom prst="rect">
            <a:avLst/>
          </a:prstGeom>
        </p:spPr>
      </p:pic>
      <p:sp>
        <p:nvSpPr>
          <p:cNvPr id="34" name="Rectangle 16"/>
          <p:cNvSpPr>
            <a:spLocks noChangeArrowheads="1"/>
          </p:cNvSpPr>
          <p:nvPr/>
        </p:nvSpPr>
        <p:spPr bwMode="auto">
          <a:xfrm>
            <a:off x="0" y="0"/>
            <a:ext cx="3291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8" name="Rectangle 17"/>
          <p:cNvSpPr>
            <a:spLocks noChangeArrowheads="1"/>
          </p:cNvSpPr>
          <p:nvPr/>
        </p:nvSpPr>
        <p:spPr bwMode="auto">
          <a:xfrm>
            <a:off x="0" y="3552825"/>
            <a:ext cx="32918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9" name="Rectangle 19"/>
          <p:cNvSpPr>
            <a:spLocks noChangeArrowheads="1"/>
          </p:cNvSpPr>
          <p:nvPr/>
        </p:nvSpPr>
        <p:spPr bwMode="auto">
          <a:xfrm>
            <a:off x="0" y="0"/>
            <a:ext cx="32918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0" name="Rectangle 26"/>
          <p:cNvSpPr>
            <a:spLocks noChangeArrowheads="1"/>
          </p:cNvSpPr>
          <p:nvPr/>
        </p:nvSpPr>
        <p:spPr bwMode="auto">
          <a:xfrm>
            <a:off x="0" y="4410075"/>
            <a:ext cx="32918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9" name="Text Box 29">
            <a:extLst>
              <a:ext uri="{FF2B5EF4-FFF2-40B4-BE49-F238E27FC236}">
                <a16:creationId xmlns="" xmlns:a16="http://schemas.microsoft.com/office/drawing/2014/main" id="{39F64714-4984-4434-8805-57EA06D16037}"/>
              </a:ext>
            </a:extLst>
          </p:cNvPr>
          <p:cNvSpPr txBox="1">
            <a:spLocks noChangeArrowheads="1"/>
          </p:cNvSpPr>
          <p:nvPr/>
        </p:nvSpPr>
        <p:spPr bwMode="auto">
          <a:xfrm>
            <a:off x="11397228" y="9824727"/>
            <a:ext cx="9288316" cy="2598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dirty="0">
                <a:solidFill>
                  <a:schemeClr val="accent1">
                    <a:lumMod val="50000"/>
                  </a:schemeClr>
                </a:solidFill>
              </a:rPr>
              <a:t>RESULTS</a:t>
            </a:r>
            <a:endParaRPr lang="en-US" sz="115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 xmlns:a16="http://schemas.microsoft.com/office/drawing/2014/main" id="{D7D54F76-8924-4264-A429-9DB15BD55441}"/>
              </a:ext>
            </a:extLst>
          </p:cNvPr>
          <p:cNvSpPr txBox="1"/>
          <p:nvPr/>
        </p:nvSpPr>
        <p:spPr>
          <a:xfrm>
            <a:off x="11378567" y="16979650"/>
            <a:ext cx="9979560" cy="742511"/>
          </a:xfrm>
          <a:prstGeom prst="rect">
            <a:avLst/>
          </a:prstGeom>
          <a:noFill/>
        </p:spPr>
        <p:txBody>
          <a:bodyPr wrap="square" rtlCol="0">
            <a:spAutoFit/>
          </a:bodyPr>
          <a:lstStyle/>
          <a:p>
            <a:pPr marL="0" marR="0" algn="ctr">
              <a:lnSpc>
                <a:spcPct val="150000"/>
              </a:lnSpc>
              <a:spcBef>
                <a:spcPts val="0"/>
              </a:spcBef>
              <a:spcAft>
                <a:spcPts val="0"/>
              </a:spcAft>
            </a:pPr>
            <a:r>
              <a:rPr lang="en-US"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Figure 1</a:t>
            </a:r>
            <a:r>
              <a:rPr lang="en-US"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Small scale of automated conveyer system</a:t>
            </a:r>
            <a:endParaRPr lang="en-US" b="1" dirty="0">
              <a:effectLst/>
              <a:latin typeface="Times New Roman" panose="02020603050405020304" pitchFamily="18" charset="0"/>
              <a:ea typeface="Times New Roman" panose="02020603050405020304" pitchFamily="18" charset="0"/>
            </a:endParaRPr>
          </a:p>
        </p:txBody>
      </p:sp>
      <p:graphicFrame>
        <p:nvGraphicFramePr>
          <p:cNvPr id="7" name="Table 7">
            <a:extLst>
              <a:ext uri="{FF2B5EF4-FFF2-40B4-BE49-F238E27FC236}">
                <a16:creationId xmlns="" xmlns:a16="http://schemas.microsoft.com/office/drawing/2014/main" id="{EF357C7D-E715-4322-93CF-B7A08A19C75B}"/>
              </a:ext>
            </a:extLst>
          </p:cNvPr>
          <p:cNvGraphicFramePr>
            <a:graphicFrameLocks noGrp="1"/>
          </p:cNvGraphicFramePr>
          <p:nvPr>
            <p:extLst>
              <p:ext uri="{D42A27DB-BD31-4B8C-83A1-F6EECF244321}">
                <p14:modId xmlns:p14="http://schemas.microsoft.com/office/powerpoint/2010/main" val="3124418800"/>
              </p:ext>
            </p:extLst>
          </p:nvPr>
        </p:nvGraphicFramePr>
        <p:xfrm>
          <a:off x="10762435" y="19340100"/>
          <a:ext cx="10207500" cy="4145280"/>
        </p:xfrm>
        <a:graphic>
          <a:graphicData uri="http://schemas.openxmlformats.org/drawingml/2006/table">
            <a:tbl>
              <a:tblPr firstRow="1" bandRow="1">
                <a:tableStyleId>{5C22544A-7EE6-4342-B048-85BDC9FD1C3A}</a:tableStyleId>
              </a:tblPr>
              <a:tblGrid>
                <a:gridCol w="5103750">
                  <a:extLst>
                    <a:ext uri="{9D8B030D-6E8A-4147-A177-3AD203B41FA5}">
                      <a16:colId xmlns="" xmlns:a16="http://schemas.microsoft.com/office/drawing/2014/main" val="3943395521"/>
                    </a:ext>
                  </a:extLst>
                </a:gridCol>
                <a:gridCol w="5103750">
                  <a:extLst>
                    <a:ext uri="{9D8B030D-6E8A-4147-A177-3AD203B41FA5}">
                      <a16:colId xmlns="" xmlns:a16="http://schemas.microsoft.com/office/drawing/2014/main" val="1122859720"/>
                    </a:ext>
                  </a:extLst>
                </a:gridCol>
              </a:tblGrid>
              <a:tr h="400738">
                <a:tc>
                  <a:txBody>
                    <a:bodyPr/>
                    <a:lstStyle/>
                    <a:p>
                      <a:r>
                        <a:rPr lang="en-US" sz="2800" b="1" dirty="0"/>
                        <a:t>PARAMETER </a:t>
                      </a:r>
                    </a:p>
                  </a:txBody>
                  <a:tcPr/>
                </a:tc>
                <a:tc>
                  <a:txBody>
                    <a:bodyPr/>
                    <a:lstStyle/>
                    <a:p>
                      <a:r>
                        <a:rPr lang="en-US" sz="2800" dirty="0"/>
                        <a:t>VALUE</a:t>
                      </a:r>
                    </a:p>
                  </a:txBody>
                  <a:tcPr/>
                </a:tc>
                <a:extLst>
                  <a:ext uri="{0D108BD9-81ED-4DB2-BD59-A6C34878D82A}">
                    <a16:rowId xmlns="" xmlns:a16="http://schemas.microsoft.com/office/drawing/2014/main" val="3173596706"/>
                  </a:ext>
                </a:extLst>
              </a:tr>
              <a:tr h="400738">
                <a:tc>
                  <a:txBody>
                    <a:bodyPr/>
                    <a:lstStyle/>
                    <a:p>
                      <a:r>
                        <a:rPr lang="en-US" sz="2800" kern="1200" dirty="0">
                          <a:solidFill>
                            <a:schemeClr val="dk1"/>
                          </a:solidFill>
                          <a:effectLst/>
                          <a:latin typeface="+mn-lt"/>
                          <a:ea typeface="+mn-ea"/>
                          <a:cs typeface="+mn-cs"/>
                        </a:rPr>
                        <a:t>Belt Speed (v) </a:t>
                      </a:r>
                      <a:endParaRPr lang="en-US" sz="2800" dirty="0"/>
                    </a:p>
                  </a:txBody>
                  <a:tcPr/>
                </a:tc>
                <a:tc>
                  <a:txBody>
                    <a:bodyPr/>
                    <a:lstStyle/>
                    <a:p>
                      <a:r>
                        <a:rPr lang="en-US" sz="2800" kern="1200" dirty="0">
                          <a:solidFill>
                            <a:schemeClr val="dk1"/>
                          </a:solidFill>
                          <a:effectLst/>
                          <a:latin typeface="+mn-lt"/>
                          <a:ea typeface="+mn-ea"/>
                          <a:cs typeface="+mn-cs"/>
                        </a:rPr>
                        <a:t>1 [m/s]</a:t>
                      </a:r>
                      <a:endParaRPr lang="en-US" sz="2800" dirty="0"/>
                    </a:p>
                  </a:txBody>
                  <a:tcPr/>
                </a:tc>
                <a:extLst>
                  <a:ext uri="{0D108BD9-81ED-4DB2-BD59-A6C34878D82A}">
                    <a16:rowId xmlns="" xmlns:a16="http://schemas.microsoft.com/office/drawing/2014/main" val="3480509403"/>
                  </a:ext>
                </a:extLst>
              </a:tr>
              <a:tr h="400738">
                <a:tc>
                  <a:txBody>
                    <a:bodyPr/>
                    <a:lstStyle/>
                    <a:p>
                      <a:r>
                        <a:rPr lang="en-US" sz="2800" kern="1200" dirty="0">
                          <a:solidFill>
                            <a:schemeClr val="dk1"/>
                          </a:solidFill>
                          <a:effectLst/>
                          <a:latin typeface="+mn-lt"/>
                          <a:ea typeface="+mn-ea"/>
                          <a:cs typeface="+mn-cs"/>
                        </a:rPr>
                        <a:t>Length of Conveyor (L) </a:t>
                      </a:r>
                      <a:endParaRPr lang="en-US" sz="2800" dirty="0"/>
                    </a:p>
                  </a:txBody>
                  <a:tcPr/>
                </a:tc>
                <a:tc>
                  <a:txBody>
                    <a:bodyPr/>
                    <a:lstStyle/>
                    <a:p>
                      <a:r>
                        <a:rPr lang="en-US" sz="2800" kern="1200" dirty="0">
                          <a:solidFill>
                            <a:schemeClr val="dk1"/>
                          </a:solidFill>
                          <a:effectLst/>
                          <a:latin typeface="+mn-lt"/>
                          <a:ea typeface="+mn-ea"/>
                          <a:cs typeface="+mn-cs"/>
                        </a:rPr>
                        <a:t>1.2 [m]</a:t>
                      </a:r>
                      <a:endParaRPr lang="en-US" sz="2800" dirty="0"/>
                    </a:p>
                  </a:txBody>
                  <a:tcPr/>
                </a:tc>
                <a:extLst>
                  <a:ext uri="{0D108BD9-81ED-4DB2-BD59-A6C34878D82A}">
                    <a16:rowId xmlns="" xmlns:a16="http://schemas.microsoft.com/office/drawing/2014/main" val="794170956"/>
                  </a:ext>
                </a:extLst>
              </a:tr>
              <a:tr h="400738">
                <a:tc>
                  <a:txBody>
                    <a:bodyPr/>
                    <a:lstStyle/>
                    <a:p>
                      <a:r>
                        <a:rPr lang="en-US" sz="2800" kern="1200" dirty="0">
                          <a:solidFill>
                            <a:schemeClr val="dk1"/>
                          </a:solidFill>
                          <a:effectLst/>
                          <a:latin typeface="+mn-lt"/>
                          <a:ea typeface="+mn-ea"/>
                          <a:cs typeface="+mn-cs"/>
                        </a:rPr>
                        <a:t>Height of Conveyor (H) </a:t>
                      </a:r>
                      <a:endParaRPr lang="en-US" sz="2800" dirty="0"/>
                    </a:p>
                  </a:txBody>
                  <a:tcPr/>
                </a:tc>
                <a:tc>
                  <a:txBody>
                    <a:bodyPr/>
                    <a:lstStyle/>
                    <a:p>
                      <a:r>
                        <a:rPr lang="en-US" sz="2800" kern="1200" dirty="0">
                          <a:solidFill>
                            <a:schemeClr val="dk1"/>
                          </a:solidFill>
                          <a:effectLst/>
                          <a:latin typeface="+mn-lt"/>
                          <a:ea typeface="+mn-ea"/>
                          <a:cs typeface="+mn-cs"/>
                        </a:rPr>
                        <a:t>0.2 [m]</a:t>
                      </a:r>
                      <a:endParaRPr lang="en-US" sz="2800" dirty="0"/>
                    </a:p>
                  </a:txBody>
                  <a:tcPr/>
                </a:tc>
                <a:extLst>
                  <a:ext uri="{0D108BD9-81ED-4DB2-BD59-A6C34878D82A}">
                    <a16:rowId xmlns="" xmlns:a16="http://schemas.microsoft.com/office/drawing/2014/main" val="3478110615"/>
                  </a:ext>
                </a:extLst>
              </a:tr>
              <a:tr h="400738">
                <a:tc>
                  <a:txBody>
                    <a:bodyPr/>
                    <a:lstStyle/>
                    <a:p>
                      <a:r>
                        <a:rPr lang="en-US" sz="2800" kern="1200" dirty="0">
                          <a:solidFill>
                            <a:schemeClr val="dk1"/>
                          </a:solidFill>
                          <a:effectLst/>
                          <a:latin typeface="+mn-lt"/>
                          <a:ea typeface="+mn-ea"/>
                          <a:cs typeface="+mn-cs"/>
                        </a:rPr>
                        <a:t>Inclination Angle </a:t>
                      </a:r>
                      <a:endParaRPr lang="en-US" sz="2800" dirty="0"/>
                    </a:p>
                  </a:txBody>
                  <a:tcPr/>
                </a:tc>
                <a:tc>
                  <a:txBody>
                    <a:bodyPr/>
                    <a:lstStyle/>
                    <a:p>
                      <a:r>
                        <a:rPr lang="en-US" sz="2800" kern="1200" dirty="0">
                          <a:solidFill>
                            <a:schemeClr val="dk1"/>
                          </a:solidFill>
                          <a:effectLst/>
                          <a:latin typeface="+mn-lt"/>
                          <a:ea typeface="+mn-ea"/>
                          <a:cs typeface="+mn-cs"/>
                        </a:rPr>
                        <a:t>0°	</a:t>
                      </a:r>
                      <a:endParaRPr lang="en-US" sz="2800" dirty="0"/>
                    </a:p>
                  </a:txBody>
                  <a:tcPr/>
                </a:tc>
                <a:extLst>
                  <a:ext uri="{0D108BD9-81ED-4DB2-BD59-A6C34878D82A}">
                    <a16:rowId xmlns="" xmlns:a16="http://schemas.microsoft.com/office/drawing/2014/main" val="3618075768"/>
                  </a:ext>
                </a:extLst>
              </a:tr>
              <a:tr h="400738">
                <a:tc>
                  <a:txBody>
                    <a:bodyPr/>
                    <a:lstStyle/>
                    <a:p>
                      <a:r>
                        <a:rPr lang="en-US" sz="2800" kern="1200" dirty="0">
                          <a:solidFill>
                            <a:schemeClr val="dk1"/>
                          </a:solidFill>
                          <a:effectLst/>
                          <a:latin typeface="+mn-lt"/>
                          <a:ea typeface="+mn-ea"/>
                          <a:cs typeface="+mn-cs"/>
                        </a:rPr>
                        <a:t>Belt Type </a:t>
                      </a:r>
                      <a:endParaRPr lang="en-US" sz="2800" dirty="0"/>
                    </a:p>
                  </a:txBody>
                  <a:tcPr/>
                </a:tc>
                <a:tc>
                  <a:txBody>
                    <a:bodyPr/>
                    <a:lstStyle/>
                    <a:p>
                      <a:r>
                        <a:rPr lang="en-US" sz="2800" kern="1200" dirty="0">
                          <a:solidFill>
                            <a:schemeClr val="dk1"/>
                          </a:solidFill>
                          <a:effectLst/>
                          <a:latin typeface="+mn-lt"/>
                          <a:ea typeface="+mn-ea"/>
                          <a:cs typeface="+mn-cs"/>
                        </a:rPr>
                        <a:t>2.5 [kg/m</a:t>
                      </a:r>
                      <a:r>
                        <a:rPr lang="en-US" sz="2800" kern="1200" baseline="30000" dirty="0">
                          <a:solidFill>
                            <a:schemeClr val="dk1"/>
                          </a:solidFill>
                          <a:effectLst/>
                          <a:latin typeface="+mn-lt"/>
                          <a:ea typeface="+mn-ea"/>
                          <a:cs typeface="+mn-cs"/>
                        </a:rPr>
                        <a:t>2</a:t>
                      </a:r>
                      <a:r>
                        <a:rPr lang="en-US" sz="2800" dirty="0"/>
                        <a:t>]</a:t>
                      </a:r>
                    </a:p>
                  </a:txBody>
                  <a:tcPr/>
                </a:tc>
                <a:extLst>
                  <a:ext uri="{0D108BD9-81ED-4DB2-BD59-A6C34878D82A}">
                    <a16:rowId xmlns="" xmlns:a16="http://schemas.microsoft.com/office/drawing/2014/main" val="2262617950"/>
                  </a:ext>
                </a:extLst>
              </a:tr>
              <a:tr h="400738">
                <a:tc>
                  <a:txBody>
                    <a:bodyPr/>
                    <a:lstStyle/>
                    <a:p>
                      <a:r>
                        <a:rPr lang="en-US" sz="2800" kern="1200" dirty="0">
                          <a:solidFill>
                            <a:schemeClr val="dk1"/>
                          </a:solidFill>
                          <a:effectLst/>
                          <a:latin typeface="+mn-lt"/>
                          <a:ea typeface="+mn-ea"/>
                          <a:cs typeface="+mn-cs"/>
                        </a:rPr>
                        <a:t>AC Motor Power </a:t>
                      </a:r>
                      <a:endParaRPr lang="en-US" sz="2800" dirty="0"/>
                    </a:p>
                  </a:txBody>
                  <a:tcPr/>
                </a:tc>
                <a:tc>
                  <a:txBody>
                    <a:bodyPr/>
                    <a:lstStyle/>
                    <a:p>
                      <a:r>
                        <a:rPr lang="en-US" sz="2800" kern="1200" dirty="0">
                          <a:solidFill>
                            <a:schemeClr val="dk1"/>
                          </a:solidFill>
                          <a:effectLst/>
                          <a:latin typeface="+mn-lt"/>
                          <a:ea typeface="+mn-ea"/>
                          <a:cs typeface="+mn-cs"/>
                        </a:rPr>
                        <a:t>464 [W]</a:t>
                      </a:r>
                      <a:endParaRPr lang="en-US" sz="2800" dirty="0"/>
                    </a:p>
                  </a:txBody>
                  <a:tcPr/>
                </a:tc>
                <a:extLst>
                  <a:ext uri="{0D108BD9-81ED-4DB2-BD59-A6C34878D82A}">
                    <a16:rowId xmlns="" xmlns:a16="http://schemas.microsoft.com/office/drawing/2014/main" val="3951446545"/>
                  </a:ext>
                </a:extLst>
              </a:tr>
              <a:tr h="400738">
                <a:tc>
                  <a:txBody>
                    <a:bodyPr/>
                    <a:lstStyle/>
                    <a:p>
                      <a:r>
                        <a:rPr lang="en-US" sz="2800" dirty="0"/>
                        <a:t>Shaft Diameter </a:t>
                      </a:r>
                    </a:p>
                  </a:txBody>
                  <a:tcPr/>
                </a:tc>
                <a:tc>
                  <a:txBody>
                    <a:bodyPr/>
                    <a:lstStyle/>
                    <a:p>
                      <a:r>
                        <a:rPr lang="en-US" sz="2800" dirty="0"/>
                        <a:t>20 [mm]</a:t>
                      </a:r>
                    </a:p>
                  </a:txBody>
                  <a:tcPr/>
                </a:tc>
                <a:extLst>
                  <a:ext uri="{0D108BD9-81ED-4DB2-BD59-A6C34878D82A}">
                    <a16:rowId xmlns="" xmlns:a16="http://schemas.microsoft.com/office/drawing/2014/main" val="1999890154"/>
                  </a:ext>
                </a:extLst>
              </a:tr>
            </a:tbl>
          </a:graphicData>
        </a:graphic>
      </p:graphicFrame>
      <p:sp>
        <p:nvSpPr>
          <p:cNvPr id="8" name="TextBox 7">
            <a:extLst>
              <a:ext uri="{FF2B5EF4-FFF2-40B4-BE49-F238E27FC236}">
                <a16:creationId xmlns="" xmlns:a16="http://schemas.microsoft.com/office/drawing/2014/main" id="{C03FDDD1-63FE-4A19-97B5-2D9AF33BE383}"/>
              </a:ext>
            </a:extLst>
          </p:cNvPr>
          <p:cNvSpPr txBox="1"/>
          <p:nvPr/>
        </p:nvSpPr>
        <p:spPr>
          <a:xfrm>
            <a:off x="10612537" y="18706377"/>
            <a:ext cx="10745590" cy="584775"/>
          </a:xfrm>
          <a:prstGeom prst="rect">
            <a:avLst/>
          </a:prstGeom>
          <a:noFill/>
        </p:spPr>
        <p:txBody>
          <a:bodyPr wrap="square" rtlCol="0">
            <a:spAutoFit/>
          </a:bodyPr>
          <a:lstStyle/>
          <a:p>
            <a:r>
              <a:rPr lang="en-US" b="1" dirty="0">
                <a:latin typeface="Times New Roman" panose="02020603050405020304" pitchFamily="18" charset="0"/>
                <a:cs typeface="Times New Roman" panose="02020603050405020304" pitchFamily="18" charset="0"/>
              </a:rPr>
              <a:t>Table 1: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PVC rubber transporting conveyer parameters</a:t>
            </a:r>
            <a:r>
              <a:rPr lang="en-US" b="1" dirty="0">
                <a:latin typeface="Times New Roman" panose="02020603050405020304" pitchFamily="18" charset="0"/>
                <a:cs typeface="Times New Roman" panose="02020603050405020304" pitchFamily="18" charset="0"/>
              </a:rPr>
              <a:t> </a:t>
            </a:r>
          </a:p>
        </p:txBody>
      </p:sp>
      <p:sp>
        <p:nvSpPr>
          <p:cNvPr id="9" name="TextBox 8">
            <a:extLst>
              <a:ext uri="{FF2B5EF4-FFF2-40B4-BE49-F238E27FC236}">
                <a16:creationId xmlns="" xmlns:a16="http://schemas.microsoft.com/office/drawing/2014/main" id="{192A680C-3F9A-4CBC-91A5-E81918C05C34}"/>
              </a:ext>
            </a:extLst>
          </p:cNvPr>
          <p:cNvSpPr txBox="1"/>
          <p:nvPr/>
        </p:nvSpPr>
        <p:spPr>
          <a:xfrm>
            <a:off x="10612537" y="17876454"/>
            <a:ext cx="10926141" cy="769441"/>
          </a:xfrm>
          <a:prstGeom prst="rect">
            <a:avLst/>
          </a:prstGeom>
          <a:noFill/>
        </p:spPr>
        <p:txBody>
          <a:bodyPr wrap="square" rtlCol="0">
            <a:spAutoFit/>
          </a:bodyPr>
          <a:lstStyle/>
          <a:p>
            <a:r>
              <a:rPr lang="en-US" sz="4400" b="1" dirty="0">
                <a:latin typeface="Times New Roman" panose="02020603050405020304" pitchFamily="18" charset="0"/>
                <a:cs typeface="Times New Roman" panose="02020603050405020304" pitchFamily="18" charset="0"/>
              </a:rPr>
              <a:t>1. </a:t>
            </a:r>
            <a:r>
              <a:rPr lang="en-US" sz="4400" b="1" dirty="0">
                <a:effectLst/>
                <a:latin typeface="Times New Roman" panose="02020603050405020304" pitchFamily="18" charset="0"/>
                <a:ea typeface="Times New Roman" panose="02020603050405020304" pitchFamily="18" charset="0"/>
                <a:cs typeface="Times New Roman" panose="02020603050405020304" pitchFamily="18" charset="0"/>
              </a:rPr>
              <a:t>BELT CONVEYOR </a:t>
            </a:r>
            <a:r>
              <a:rPr lang="en-US" sz="4400" dirty="0">
                <a:latin typeface="Times New Roman" panose="02020603050405020304" pitchFamily="18" charset="0"/>
                <a:cs typeface="Times New Roman" panose="02020603050405020304" pitchFamily="18" charset="0"/>
              </a:rPr>
              <a:t> </a:t>
            </a:r>
          </a:p>
        </p:txBody>
      </p:sp>
      <p:sp>
        <p:nvSpPr>
          <p:cNvPr id="75" name="TextBox 74">
            <a:extLst>
              <a:ext uri="{FF2B5EF4-FFF2-40B4-BE49-F238E27FC236}">
                <a16:creationId xmlns="" xmlns:a16="http://schemas.microsoft.com/office/drawing/2014/main" id="{A4F871D8-028F-40FF-9ED2-2013B7C45F4D}"/>
              </a:ext>
            </a:extLst>
          </p:cNvPr>
          <p:cNvSpPr txBox="1"/>
          <p:nvPr/>
        </p:nvSpPr>
        <p:spPr>
          <a:xfrm>
            <a:off x="10647666" y="23785358"/>
            <a:ext cx="10926141" cy="769441"/>
          </a:xfrm>
          <a:prstGeom prst="rect">
            <a:avLst/>
          </a:prstGeom>
          <a:noFill/>
        </p:spPr>
        <p:txBody>
          <a:bodyPr wrap="square" rtlCol="0">
            <a:spAutoFit/>
          </a:bodyPr>
          <a:lstStyle/>
          <a:p>
            <a:r>
              <a:rPr lang="en-US" sz="4400" b="1" dirty="0">
                <a:latin typeface="Times New Roman" panose="02020603050405020304" pitchFamily="18" charset="0"/>
                <a:cs typeface="Times New Roman" panose="02020603050405020304" pitchFamily="18" charset="0"/>
              </a:rPr>
              <a:t>2</a:t>
            </a:r>
            <a:r>
              <a:rPr lang="en-US" sz="4400" b="1" dirty="0">
                <a:solidFill>
                  <a:schemeClr val="accent1">
                    <a:lumMod val="50000"/>
                  </a:schemeClr>
                </a:solidFill>
                <a:latin typeface="Times New Roman" panose="02020603050405020304" pitchFamily="18" charset="0"/>
                <a:cs typeface="Times New Roman" panose="02020603050405020304" pitchFamily="18" charset="0"/>
              </a:rPr>
              <a:t>. </a:t>
            </a:r>
            <a:r>
              <a:rPr lang="en-US" sz="4400" b="1" dirty="0">
                <a:effectLst/>
                <a:latin typeface="Times New Roman" panose="02020603050405020304" pitchFamily="18" charset="0"/>
                <a:ea typeface="SimSun" panose="02010600030101010101" pitchFamily="2" charset="-122"/>
              </a:rPr>
              <a:t>HANDLING MECHANISM</a:t>
            </a:r>
            <a:endParaRPr lang="en-US" sz="4400" dirty="0">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 xmlns:a16="http://schemas.microsoft.com/office/drawing/2014/main" id="{25929D10-4EC4-40BC-9C38-A7951489B0BD}"/>
              </a:ext>
            </a:extLst>
          </p:cNvPr>
          <p:cNvPicPr>
            <a:picLocks noChangeAspect="1"/>
          </p:cNvPicPr>
          <p:nvPr/>
        </p:nvPicPr>
        <p:blipFill>
          <a:blip r:embed="rId4"/>
          <a:stretch>
            <a:fillRect/>
          </a:stretch>
        </p:blipFill>
        <p:spPr>
          <a:xfrm>
            <a:off x="13500534" y="24592296"/>
            <a:ext cx="5286375" cy="5231309"/>
          </a:xfrm>
          <a:prstGeom prst="rect">
            <a:avLst/>
          </a:prstGeom>
        </p:spPr>
      </p:pic>
      <p:pic>
        <p:nvPicPr>
          <p:cNvPr id="18" name="Picture 17">
            <a:extLst>
              <a:ext uri="{FF2B5EF4-FFF2-40B4-BE49-F238E27FC236}">
                <a16:creationId xmlns="" xmlns:a16="http://schemas.microsoft.com/office/drawing/2014/main" id="{02965BBD-1078-48FA-AAFF-F08382A3AD81}"/>
              </a:ext>
            </a:extLst>
          </p:cNvPr>
          <p:cNvPicPr>
            <a:picLocks noChangeAspect="1"/>
          </p:cNvPicPr>
          <p:nvPr/>
        </p:nvPicPr>
        <p:blipFill>
          <a:blip r:embed="rId5"/>
          <a:stretch>
            <a:fillRect/>
          </a:stretch>
        </p:blipFill>
        <p:spPr>
          <a:xfrm>
            <a:off x="12979128" y="11765809"/>
            <a:ext cx="6778438" cy="5380819"/>
          </a:xfrm>
          <a:prstGeom prst="rect">
            <a:avLst/>
          </a:prstGeom>
        </p:spPr>
      </p:pic>
      <p:sp>
        <p:nvSpPr>
          <p:cNvPr id="80" name="TextBox 79">
            <a:extLst>
              <a:ext uri="{FF2B5EF4-FFF2-40B4-BE49-F238E27FC236}">
                <a16:creationId xmlns="" xmlns:a16="http://schemas.microsoft.com/office/drawing/2014/main" id="{1A02132C-B434-4B5A-B323-FBEF860B67FF}"/>
              </a:ext>
            </a:extLst>
          </p:cNvPr>
          <p:cNvSpPr txBox="1"/>
          <p:nvPr/>
        </p:nvSpPr>
        <p:spPr>
          <a:xfrm>
            <a:off x="11153942" y="29698665"/>
            <a:ext cx="9979560" cy="742511"/>
          </a:xfrm>
          <a:prstGeom prst="rect">
            <a:avLst/>
          </a:prstGeom>
          <a:noFill/>
        </p:spPr>
        <p:txBody>
          <a:bodyPr wrap="square" rtlCol="0">
            <a:spAutoFit/>
          </a:bodyPr>
          <a:lstStyle/>
          <a:p>
            <a:pPr marL="0" marR="0" algn="ctr">
              <a:lnSpc>
                <a:spcPct val="150000"/>
              </a:lnSpc>
              <a:spcBef>
                <a:spcPts val="0"/>
              </a:spcBef>
              <a:spcAft>
                <a:spcPts val="0"/>
              </a:spcAft>
            </a:pPr>
            <a:r>
              <a:rPr lang="en-US"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Figure 2</a:t>
            </a:r>
            <a:r>
              <a:rPr lang="en-US"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effectLst/>
                <a:latin typeface="Times New Roman" panose="02020603050405020304" pitchFamily="18" charset="0"/>
                <a:ea typeface="Times New Roman" panose="02020603050405020304" pitchFamily="18" charset="0"/>
              </a:rPr>
              <a:t>H</a:t>
            </a:r>
            <a:r>
              <a:rPr lang="en-US" b="1" dirty="0">
                <a:solidFill>
                  <a:srgbClr val="000000"/>
                </a:solidFill>
                <a:effectLst/>
                <a:latin typeface="Times New Roman" panose="02020603050405020304" pitchFamily="18" charset="0"/>
                <a:ea typeface="Times New Roman" panose="02020603050405020304" pitchFamily="18" charset="0"/>
              </a:rPr>
              <a:t>andling mechanism</a:t>
            </a:r>
            <a:endParaRPr lang="en-US" b="1" dirty="0">
              <a:effectLst/>
              <a:latin typeface="Times New Roman" panose="02020603050405020304" pitchFamily="18" charset="0"/>
              <a:ea typeface="Times New Roman" panose="02020603050405020304" pitchFamily="18" charset="0"/>
            </a:endParaRPr>
          </a:p>
        </p:txBody>
      </p:sp>
      <p:sp>
        <p:nvSpPr>
          <p:cNvPr id="22" name="TextBox 21">
            <a:extLst>
              <a:ext uri="{FF2B5EF4-FFF2-40B4-BE49-F238E27FC236}">
                <a16:creationId xmlns="" xmlns:a16="http://schemas.microsoft.com/office/drawing/2014/main" id="{4CAF5F1C-1815-4619-BF78-FE543DDC1877}"/>
              </a:ext>
            </a:extLst>
          </p:cNvPr>
          <p:cNvSpPr txBox="1"/>
          <p:nvPr/>
        </p:nvSpPr>
        <p:spPr>
          <a:xfrm>
            <a:off x="11529583" y="31378656"/>
            <a:ext cx="9383567" cy="3970318"/>
          </a:xfrm>
          <a:prstGeom prst="rect">
            <a:avLst/>
          </a:prstGeom>
          <a:solidFill>
            <a:srgbClr val="FFFFFF"/>
          </a:solidFill>
        </p:spPr>
        <p:txBody>
          <a:bodyPr wrap="square" rtlCol="0">
            <a:spAutoFit/>
          </a:bodyPr>
          <a:lstStyle/>
          <a:p>
            <a:pPr algn="just"/>
            <a:r>
              <a:rPr lang="en-US" sz="3600" dirty="0">
                <a:latin typeface="Times New Roman" panose="02020603050405020304" pitchFamily="18" charset="0"/>
                <a:ea typeface="SimSun" panose="02010600030101010101" pitchFamily="2" charset="-122"/>
              </a:rPr>
              <a:t>According to our calculation we have chosen a standard diameter of 20mm for the vertical cylinder and a standard diameter of 25 mm for the horizontal cylinder. Regarding the stroke length has been selected to be 100mm for the vertical cylinder and the stroke length of the horizontal cylinder has been selected to be 200 mm.  </a:t>
            </a:r>
          </a:p>
        </p:txBody>
      </p:sp>
      <p:sp>
        <p:nvSpPr>
          <p:cNvPr id="23" name="TextBox 22">
            <a:extLst>
              <a:ext uri="{FF2B5EF4-FFF2-40B4-BE49-F238E27FC236}">
                <a16:creationId xmlns="" xmlns:a16="http://schemas.microsoft.com/office/drawing/2014/main" id="{EB962E04-21A0-41DE-9A8E-15646AB52B76}"/>
              </a:ext>
            </a:extLst>
          </p:cNvPr>
          <p:cNvSpPr txBox="1"/>
          <p:nvPr/>
        </p:nvSpPr>
        <p:spPr>
          <a:xfrm>
            <a:off x="10818489" y="30560692"/>
            <a:ext cx="10445794" cy="707886"/>
          </a:xfrm>
          <a:prstGeom prst="rect">
            <a:avLst/>
          </a:prstGeom>
          <a:noFill/>
        </p:spPr>
        <p:txBody>
          <a:bodyPr wrap="square" rtlCol="0">
            <a:spAutoFit/>
          </a:bodyPr>
          <a:lstStyle/>
          <a:p>
            <a:r>
              <a:rPr lang="en-US" sz="40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  Selection of the two double acting cylinders</a:t>
            </a:r>
            <a:endParaRPr lang="en-US" sz="4000" dirty="0">
              <a:effectLst/>
              <a:latin typeface="Times New Roman" panose="02020603050405020304" pitchFamily="18" charset="0"/>
              <a:ea typeface="Times New Roman" panose="02020603050405020304" pitchFamily="18" charset="0"/>
            </a:endParaRPr>
          </a:p>
        </p:txBody>
      </p:sp>
      <p:sp>
        <p:nvSpPr>
          <p:cNvPr id="37" name="TextBox 36">
            <a:extLst>
              <a:ext uri="{FF2B5EF4-FFF2-40B4-BE49-F238E27FC236}">
                <a16:creationId xmlns="" xmlns:a16="http://schemas.microsoft.com/office/drawing/2014/main" id="{89480FDC-98F7-4B51-96EB-A61826870CB7}"/>
              </a:ext>
            </a:extLst>
          </p:cNvPr>
          <p:cNvSpPr txBox="1"/>
          <p:nvPr/>
        </p:nvSpPr>
        <p:spPr>
          <a:xfrm>
            <a:off x="10780379" y="35274811"/>
            <a:ext cx="10116109" cy="707886"/>
          </a:xfrm>
          <a:prstGeom prst="rect">
            <a:avLst/>
          </a:prstGeom>
          <a:noFill/>
        </p:spPr>
        <p:txBody>
          <a:bodyPr wrap="square" rtlCol="0">
            <a:spAutoFit/>
          </a:bodyPr>
          <a:lstStyle/>
          <a:p>
            <a:r>
              <a:rPr lang="en-US" sz="4000" b="1" dirty="0">
                <a:latin typeface="Times New Roman" panose="02020603050405020304" pitchFamily="18" charset="0"/>
                <a:cs typeface="Times New Roman" panose="02020603050405020304" pitchFamily="18" charset="0"/>
              </a:rPr>
              <a:t>b.  </a:t>
            </a:r>
            <a:r>
              <a:rPr lang="en-US" sz="4000" b="1" dirty="0">
                <a:solidFill>
                  <a:srgbClr val="000000"/>
                </a:solidFill>
                <a:latin typeface="Times New Roman" panose="02020603050405020304" pitchFamily="18" charset="0"/>
                <a:cs typeface="Times New Roman" panose="02020603050405020304" pitchFamily="18" charset="0"/>
              </a:rPr>
              <a:t>P</a:t>
            </a:r>
            <a:r>
              <a:rPr lang="en-US" sz="4000" b="1" dirty="0">
                <a:solidFill>
                  <a:srgbClr val="000000"/>
                </a:solidFill>
                <a:effectLst/>
                <a:latin typeface="Times New Roman" panose="02020603050405020304" pitchFamily="18" charset="0"/>
                <a:ea typeface="Times New Roman" panose="02020603050405020304" pitchFamily="18" charset="0"/>
              </a:rPr>
              <a:t>neumatic gripper </a:t>
            </a:r>
            <a:endParaRPr lang="en-US" sz="40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5" name="TextBox 44">
            <a:extLst>
              <a:ext uri="{FF2B5EF4-FFF2-40B4-BE49-F238E27FC236}">
                <a16:creationId xmlns="" xmlns:a16="http://schemas.microsoft.com/office/drawing/2014/main" id="{49326344-EC23-4B33-9AE6-37949C78EDC3}"/>
              </a:ext>
            </a:extLst>
          </p:cNvPr>
          <p:cNvSpPr txBox="1"/>
          <p:nvPr/>
        </p:nvSpPr>
        <p:spPr>
          <a:xfrm>
            <a:off x="11577209" y="36057691"/>
            <a:ext cx="9288316" cy="3416320"/>
          </a:xfrm>
          <a:prstGeom prst="rect">
            <a:avLst/>
          </a:prstGeom>
          <a:solidFill>
            <a:srgbClr val="FFFFFF"/>
          </a:solidFill>
        </p:spPr>
        <p:txBody>
          <a:bodyPr wrap="square" rtlCol="0">
            <a:spAutoFit/>
          </a:bodyPr>
          <a:lstStyle/>
          <a:p>
            <a:pPr algn="just"/>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pick-and-place device that uses compressed air to operate gripper jaws. </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elp in grasping, holding and releasing the work pieces.</a:t>
            </a:r>
            <a:endParaRPr lang="en-US" sz="3600" dirty="0">
              <a:effectLst/>
              <a:latin typeface="Times New Roman" panose="02020603050405020304" pitchFamily="18" charset="0"/>
              <a:ea typeface="Times New Roman" panose="02020603050405020304" pitchFamily="18" charset="0"/>
            </a:endParaRPr>
          </a:p>
          <a:p>
            <a:pPr algn="just"/>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P = 6 bar, the clamping force is 68 N (gripping force is proportional to input pressure) so a size 1 of the gripper what we select.</a:t>
            </a:r>
            <a:endParaRPr lang="en-US" sz="3600" dirty="0">
              <a:effectLst/>
              <a:latin typeface="Times New Roman" panose="02020603050405020304" pitchFamily="18" charset="0"/>
              <a:ea typeface="Times New Roman" panose="02020603050405020304" pitchFamily="18" charset="0"/>
            </a:endParaRPr>
          </a:p>
        </p:txBody>
      </p:sp>
      <p:sp>
        <p:nvSpPr>
          <p:cNvPr id="46" name="TextBox 45">
            <a:extLst>
              <a:ext uri="{FF2B5EF4-FFF2-40B4-BE49-F238E27FC236}">
                <a16:creationId xmlns="" xmlns:a16="http://schemas.microsoft.com/office/drawing/2014/main" id="{2C239F01-FE0D-42A6-8523-2CDE914C00F3}"/>
              </a:ext>
            </a:extLst>
          </p:cNvPr>
          <p:cNvSpPr txBox="1"/>
          <p:nvPr/>
        </p:nvSpPr>
        <p:spPr>
          <a:xfrm>
            <a:off x="8184212" y="0"/>
            <a:ext cx="17359398" cy="6063198"/>
          </a:xfrm>
          <a:prstGeom prst="rect">
            <a:avLst/>
          </a:prstGeom>
          <a:solidFill>
            <a:schemeClr val="accent6">
              <a:lumMod val="60000"/>
              <a:lumOff val="40000"/>
            </a:schemeClr>
          </a:solidFill>
        </p:spPr>
        <p:txBody>
          <a:bodyPr wrap="square" rtlCol="0">
            <a:spAutoFit/>
          </a:bodyPr>
          <a:lstStyle/>
          <a:p>
            <a:pPr algn="ctr"/>
            <a:endParaRPr lang="en-US" sz="5400" b="1" dirty="0">
              <a:effectLst/>
              <a:latin typeface="Times New Roman" panose="02020603050405020304" pitchFamily="18" charset="0"/>
              <a:ea typeface="Calibri" panose="020F0502020204030204" pitchFamily="34" charset="0"/>
            </a:endParaRPr>
          </a:p>
          <a:p>
            <a:pPr algn="ctr"/>
            <a:r>
              <a:rPr lang="en-US" sz="5400" b="1" dirty="0">
                <a:effectLst/>
                <a:latin typeface="Times New Roman" panose="02020603050405020304" pitchFamily="18" charset="0"/>
                <a:ea typeface="Calibri" panose="020F0502020204030204" pitchFamily="34" charset="0"/>
              </a:rPr>
              <a:t>Design and Implementation of a small scale of automated conveyor system</a:t>
            </a:r>
          </a:p>
          <a:p>
            <a:pPr algn="ctr"/>
            <a:r>
              <a:rPr lang="en-US" b="1" dirty="0">
                <a:latin typeface="Times New Roman" panose="02020603050405020304" pitchFamily="18" charset="0"/>
                <a:cs typeface="Times New Roman" panose="02020603050405020304" pitchFamily="18" charset="0"/>
              </a:rPr>
              <a:t>Students :</a:t>
            </a:r>
          </a:p>
          <a:p>
            <a:pPr algn="ctr"/>
            <a:r>
              <a:rPr lang="en-US" dirty="0">
                <a:effectLst/>
                <a:latin typeface="Times New Roman" panose="02020603050405020304" pitchFamily="18" charset="0"/>
                <a:ea typeface="Times New Roman" panose="02020603050405020304" pitchFamily="18" charset="0"/>
              </a:rPr>
              <a:t>Abdullah </a:t>
            </a:r>
            <a:r>
              <a:rPr lang="en-US" dirty="0" err="1">
                <a:effectLst/>
                <a:latin typeface="Times New Roman" panose="02020603050405020304" pitchFamily="18" charset="0"/>
                <a:ea typeface="Times New Roman" panose="02020603050405020304" pitchFamily="18" charset="0"/>
              </a:rPr>
              <a:t>Maziad</a:t>
            </a:r>
            <a:r>
              <a:rPr lang="en-US" dirty="0">
                <a:effectLst/>
                <a:latin typeface="Times New Roman" panose="02020603050405020304" pitchFamily="18" charset="0"/>
                <a:ea typeface="Times New Roman" panose="02020603050405020304" pitchFamily="18" charset="0"/>
              </a:rPr>
              <a:t> Alotaibi , Majed Abdullah </a:t>
            </a:r>
            <a:r>
              <a:rPr lang="en-US" dirty="0" err="1">
                <a:effectLst/>
                <a:latin typeface="Times New Roman" panose="02020603050405020304" pitchFamily="18" charset="0"/>
                <a:ea typeface="Times New Roman" panose="02020603050405020304" pitchFamily="18" charset="0"/>
              </a:rPr>
              <a:t>Algarni</a:t>
            </a:r>
            <a:r>
              <a:rPr lang="en-US" dirty="0">
                <a:effectLst/>
                <a:latin typeface="Times New Roman" panose="02020603050405020304" pitchFamily="18" charset="0"/>
                <a:ea typeface="Times New Roman" panose="02020603050405020304" pitchFamily="18" charset="0"/>
              </a:rPr>
              <a:t>, Mohammed </a:t>
            </a:r>
            <a:r>
              <a:rPr lang="en-US" dirty="0" err="1">
                <a:effectLst/>
                <a:latin typeface="Times New Roman" panose="02020603050405020304" pitchFamily="18" charset="0"/>
                <a:ea typeface="Times New Roman" panose="02020603050405020304" pitchFamily="18" charset="0"/>
              </a:rPr>
              <a:t>Awad</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Alqahtani</a:t>
            </a:r>
            <a:r>
              <a:rPr lang="en-US" dirty="0">
                <a:effectLst/>
                <a:latin typeface="Times New Roman" panose="02020603050405020304" pitchFamily="18" charset="0"/>
                <a:ea typeface="Times New Roman" panose="02020603050405020304" pitchFamily="18" charset="0"/>
              </a:rPr>
              <a:t> </a:t>
            </a:r>
          </a:p>
          <a:p>
            <a:pPr algn="ctr"/>
            <a:r>
              <a:rPr lang="en-US" b="1" dirty="0">
                <a:latin typeface="Times New Roman" panose="02020603050405020304" pitchFamily="18" charset="0"/>
                <a:cs typeface="Times New Roman" panose="02020603050405020304" pitchFamily="18" charset="0"/>
              </a:rPr>
              <a:t>Supervised by :</a:t>
            </a:r>
          </a:p>
          <a:p>
            <a:pPr algn="ctr"/>
            <a:r>
              <a:rPr lang="en-US" sz="34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Dr.</a:t>
            </a:r>
            <a:r>
              <a:rPr lang="en-IE" dirty="0" err="1">
                <a:latin typeface="Times New Roman" panose="02020603050405020304" pitchFamily="18" charset="0"/>
                <a:cs typeface="Times New Roman" panose="02020603050405020304" pitchFamily="18" charset="0"/>
              </a:rPr>
              <a:t>RachidDjoudjou</a:t>
            </a:r>
            <a:r>
              <a:rPr lang="en-US" dirty="0">
                <a:latin typeface="Times New Roman" panose="02020603050405020304" pitchFamily="18" charset="0"/>
                <a:cs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Dr.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Tlili</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Messai</a:t>
            </a: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2</a:t>
            </a:r>
            <a:r>
              <a:rPr lang="en-US" baseline="30000" dirty="0">
                <a:latin typeface="Times New Roman" panose="02020603050405020304" pitchFamily="18" charset="0"/>
                <a:cs typeface="Times New Roman" panose="02020603050405020304" pitchFamily="18" charset="0"/>
              </a:rPr>
              <a:t>st</a:t>
            </a:r>
            <a:r>
              <a:rPr lang="en-US" dirty="0">
                <a:latin typeface="Times New Roman" panose="02020603050405020304" pitchFamily="18" charset="0"/>
                <a:cs typeface="Times New Roman" panose="02020603050405020304" pitchFamily="18" charset="0"/>
              </a:rPr>
              <a:t>  Semester  2020/2021</a:t>
            </a:r>
          </a:p>
          <a:p>
            <a:r>
              <a:rPr lang="en-US" dirty="0"/>
              <a:t>  </a:t>
            </a:r>
          </a:p>
        </p:txBody>
      </p:sp>
      <p:sp>
        <p:nvSpPr>
          <p:cNvPr id="51" name="TextBox 50">
            <a:extLst>
              <a:ext uri="{FF2B5EF4-FFF2-40B4-BE49-F238E27FC236}">
                <a16:creationId xmlns="" xmlns:a16="http://schemas.microsoft.com/office/drawing/2014/main" id="{2599116E-CD7D-42AA-8DC9-25056FB94683}"/>
              </a:ext>
            </a:extLst>
          </p:cNvPr>
          <p:cNvSpPr txBox="1"/>
          <p:nvPr/>
        </p:nvSpPr>
        <p:spPr>
          <a:xfrm>
            <a:off x="10762435" y="39624000"/>
            <a:ext cx="9522822" cy="714375"/>
          </a:xfrm>
          <a:prstGeom prst="rect">
            <a:avLst/>
          </a:prstGeom>
          <a:noFill/>
        </p:spPr>
        <p:txBody>
          <a:bodyPr wrap="square" rtlCol="0">
            <a:spAutoFit/>
          </a:bodyPr>
          <a:lstStyle/>
          <a:p>
            <a:r>
              <a:rPr lang="en-US" sz="4000" b="1" dirty="0">
                <a:solidFill>
                  <a:srgbClr val="000000"/>
                </a:solidFill>
                <a:effectLst/>
                <a:latin typeface="Times New Roman" panose="02020603050405020304" pitchFamily="18" charset="0"/>
                <a:ea typeface="SimSun" panose="02010600030101010101" pitchFamily="2" charset="-122"/>
              </a:rPr>
              <a:t>c.  Selection of directional control valve</a:t>
            </a:r>
            <a:endParaRPr lang="en-US" sz="4000" dirty="0"/>
          </a:p>
        </p:txBody>
      </p:sp>
      <p:sp>
        <p:nvSpPr>
          <p:cNvPr id="52" name="TextBox 51">
            <a:extLst>
              <a:ext uri="{FF2B5EF4-FFF2-40B4-BE49-F238E27FC236}">
                <a16:creationId xmlns="" xmlns:a16="http://schemas.microsoft.com/office/drawing/2014/main" id="{2834F5B6-B09A-475F-9083-1F70269E908D}"/>
              </a:ext>
            </a:extLst>
          </p:cNvPr>
          <p:cNvSpPr txBox="1"/>
          <p:nvPr/>
        </p:nvSpPr>
        <p:spPr>
          <a:xfrm>
            <a:off x="11443513" y="40638353"/>
            <a:ext cx="9300231" cy="2485745"/>
          </a:xfrm>
          <a:prstGeom prst="rect">
            <a:avLst/>
          </a:prstGeom>
          <a:solidFill>
            <a:srgbClr val="FFFFFF"/>
          </a:solidFill>
        </p:spPr>
        <p:txBody>
          <a:bodyPr wrap="square" rtlCol="0">
            <a:spAutoFit/>
          </a:bodyPr>
          <a:lstStyle/>
          <a:p>
            <a:pPr marL="0" marR="0" algn="just">
              <a:lnSpc>
                <a:spcPct val="150000"/>
              </a:lnSpc>
              <a:spcBef>
                <a:spcPts val="0"/>
              </a:spcBef>
              <a:spcAft>
                <a:spcPts val="0"/>
              </a:spcAft>
            </a:pPr>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We select two double solenoid 5/2 DCV for the two double acting cylinder and a single solenoid 3/2 DCV 3/2 for the gripper.</a:t>
            </a:r>
            <a:endParaRPr lang="en-US" sz="3600" dirty="0">
              <a:effectLst/>
              <a:latin typeface="Times New Roman" panose="02020603050405020304" pitchFamily="18" charset="0"/>
              <a:ea typeface="Times New Roman" panose="02020603050405020304" pitchFamily="18" charset="0"/>
            </a:endParaRPr>
          </a:p>
        </p:txBody>
      </p:sp>
      <p:sp>
        <p:nvSpPr>
          <p:cNvPr id="53" name="TextBox 52">
            <a:extLst>
              <a:ext uri="{FF2B5EF4-FFF2-40B4-BE49-F238E27FC236}">
                <a16:creationId xmlns="" xmlns:a16="http://schemas.microsoft.com/office/drawing/2014/main" id="{CEF70D83-F1F6-4181-9CDF-16550795A075}"/>
              </a:ext>
            </a:extLst>
          </p:cNvPr>
          <p:cNvSpPr txBox="1"/>
          <p:nvPr/>
        </p:nvSpPr>
        <p:spPr>
          <a:xfrm>
            <a:off x="10894492" y="8159509"/>
            <a:ext cx="9979560" cy="1754326"/>
          </a:xfrm>
          <a:prstGeom prst="rect">
            <a:avLst/>
          </a:prstGeom>
          <a:solidFill>
            <a:schemeClr val="bg1"/>
          </a:solidFill>
        </p:spPr>
        <p:txBody>
          <a:bodyPr wrap="square" rtlCol="0">
            <a:spAutoFit/>
          </a:bodyPr>
          <a:lstStyle/>
          <a:p>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two 5/2 double solenoid directional control valve, one 3/2 single solenoid directional control valve two Double Acting Cylinder and one Gripper.</a:t>
            </a:r>
            <a:endParaRPr lang="en-US" sz="3600" dirty="0"/>
          </a:p>
        </p:txBody>
      </p:sp>
      <p:sp>
        <p:nvSpPr>
          <p:cNvPr id="54" name="TextBox 53">
            <a:extLst>
              <a:ext uri="{FF2B5EF4-FFF2-40B4-BE49-F238E27FC236}">
                <a16:creationId xmlns="" xmlns:a16="http://schemas.microsoft.com/office/drawing/2014/main" id="{7FBD67A7-4081-4D6F-9955-0862D18B35F5}"/>
              </a:ext>
            </a:extLst>
          </p:cNvPr>
          <p:cNvSpPr txBox="1"/>
          <p:nvPr/>
        </p:nvSpPr>
        <p:spPr>
          <a:xfrm>
            <a:off x="22408092" y="7513464"/>
            <a:ext cx="9519708" cy="769441"/>
          </a:xfrm>
          <a:prstGeom prst="rect">
            <a:avLst/>
          </a:prstGeom>
          <a:noFill/>
        </p:spPr>
        <p:txBody>
          <a:bodyPr wrap="square" rtlCol="0">
            <a:spAutoFit/>
          </a:bodyPr>
          <a:lstStyle/>
          <a:p>
            <a:r>
              <a:rPr lang="en-US" sz="4400" b="1" dirty="0">
                <a:solidFill>
                  <a:schemeClr val="accent1">
                    <a:lumMod val="50000"/>
                  </a:schemeClr>
                </a:solidFill>
                <a:effectLst/>
                <a:latin typeface="Times New Roman" panose="02020603050405020304" pitchFamily="18" charset="0"/>
                <a:ea typeface="Times New Roman" panose="02020603050405020304" pitchFamily="18" charset="0"/>
              </a:rPr>
              <a:t>PLC (Programmable Logic Control)</a:t>
            </a:r>
            <a:endParaRPr lang="en-US" sz="4400" dirty="0">
              <a:solidFill>
                <a:schemeClr val="accent1">
                  <a:lumMod val="50000"/>
                </a:schemeClr>
              </a:solidFill>
            </a:endParaRPr>
          </a:p>
        </p:txBody>
      </p:sp>
      <p:sp>
        <p:nvSpPr>
          <p:cNvPr id="55" name="TextBox 54">
            <a:extLst>
              <a:ext uri="{FF2B5EF4-FFF2-40B4-BE49-F238E27FC236}">
                <a16:creationId xmlns="" xmlns:a16="http://schemas.microsoft.com/office/drawing/2014/main" id="{E907CA6F-53A3-4DDC-8E43-E2E77EC25604}"/>
              </a:ext>
            </a:extLst>
          </p:cNvPr>
          <p:cNvSpPr txBox="1"/>
          <p:nvPr/>
        </p:nvSpPr>
        <p:spPr>
          <a:xfrm>
            <a:off x="22402800" y="8271291"/>
            <a:ext cx="9525000" cy="8302722"/>
          </a:xfrm>
          <a:prstGeom prst="rect">
            <a:avLst/>
          </a:prstGeom>
          <a:solidFill>
            <a:srgbClr val="FFFFFF"/>
          </a:solidFill>
        </p:spPr>
        <p:txBody>
          <a:bodyPr wrap="square" rtlCol="0">
            <a:spAutoFit/>
          </a:bodyPr>
          <a:lstStyle/>
          <a:p>
            <a:pPr marL="0" marR="0" algn="just">
              <a:lnSpc>
                <a:spcPct val="150000"/>
              </a:lnSpc>
              <a:spcBef>
                <a:spcPts val="0"/>
              </a:spcBef>
              <a:spcAft>
                <a:spcPts val="0"/>
              </a:spcAft>
            </a:pP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central control system from which one can control and program functions of several independent or dependent systems. The PLC consists of a user interface, central processor, links</a:t>
            </a:r>
            <a:endParaRPr lang="en-US" sz="3600" dirty="0">
              <a:effectLst/>
              <a:latin typeface="Times New Roman" panose="02020603050405020304" pitchFamily="18" charset="0"/>
              <a:ea typeface="Times New Roman" panose="02020603050405020304" pitchFamily="18" charset="0"/>
            </a:endParaRPr>
          </a:p>
          <a:p>
            <a:pPr marL="0" marR="0" algn="just">
              <a:lnSpc>
                <a:spcPct val="150000"/>
              </a:lnSpc>
              <a:spcBef>
                <a:spcPts val="0"/>
              </a:spcBef>
              <a:spcAft>
                <a:spcPts val="0"/>
              </a:spcAft>
            </a:pP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 subsidiary system controls, and an electrical control interface. The PLC-type that had  used is DELTA-DVP16ES2 that has 16 inputs and 16 outputs. We chose Delta PLC because of its good quality, it is easy to be programmed, has accepted the price and meet the required purpose.</a:t>
            </a:r>
            <a:endParaRPr lang="en-US" sz="3600" dirty="0">
              <a:effectLst/>
              <a:latin typeface="Times New Roman" panose="02020603050405020304" pitchFamily="18" charset="0"/>
              <a:ea typeface="Times New Roman" panose="02020603050405020304" pitchFamily="18" charset="0"/>
            </a:endParaRPr>
          </a:p>
        </p:txBody>
      </p:sp>
      <p:sp>
        <p:nvSpPr>
          <p:cNvPr id="59" name="TextBox 58">
            <a:extLst>
              <a:ext uri="{FF2B5EF4-FFF2-40B4-BE49-F238E27FC236}">
                <a16:creationId xmlns="" xmlns:a16="http://schemas.microsoft.com/office/drawing/2014/main" id="{CAB83CA9-A118-4BC5-BB34-40442A269F10}"/>
              </a:ext>
            </a:extLst>
          </p:cNvPr>
          <p:cNvSpPr txBox="1"/>
          <p:nvPr/>
        </p:nvSpPr>
        <p:spPr>
          <a:xfrm>
            <a:off x="21982508" y="23166437"/>
            <a:ext cx="9753600" cy="769441"/>
          </a:xfrm>
          <a:prstGeom prst="rect">
            <a:avLst/>
          </a:prstGeom>
          <a:noFill/>
        </p:spPr>
        <p:txBody>
          <a:bodyPr wrap="square" rtlCol="0">
            <a:spAutoFit/>
          </a:bodyPr>
          <a:lstStyle/>
          <a:p>
            <a:r>
              <a:rPr lang="en-US" sz="4400" b="1" dirty="0">
                <a:solidFill>
                  <a:schemeClr val="accent1">
                    <a:lumMod val="50000"/>
                  </a:schemeClr>
                </a:solidFill>
                <a:effectLst/>
                <a:latin typeface="Times New Roman" panose="02020603050405020304" pitchFamily="18" charset="0"/>
                <a:ea typeface="Times New Roman" panose="02020603050405020304" pitchFamily="18" charset="0"/>
              </a:rPr>
              <a:t>Explanation of the operation sequence</a:t>
            </a:r>
            <a:endParaRPr lang="en-US" sz="4400" dirty="0">
              <a:solidFill>
                <a:schemeClr val="accent1">
                  <a:lumMod val="50000"/>
                </a:schemeClr>
              </a:solidFill>
            </a:endParaRPr>
          </a:p>
        </p:txBody>
      </p:sp>
      <p:sp>
        <p:nvSpPr>
          <p:cNvPr id="60" name="TextBox 59">
            <a:extLst>
              <a:ext uri="{FF2B5EF4-FFF2-40B4-BE49-F238E27FC236}">
                <a16:creationId xmlns="" xmlns:a16="http://schemas.microsoft.com/office/drawing/2014/main" id="{7F9934FA-EBCF-4FD5-BA0E-09AED8D60AC7}"/>
              </a:ext>
            </a:extLst>
          </p:cNvPr>
          <p:cNvSpPr txBox="1"/>
          <p:nvPr/>
        </p:nvSpPr>
        <p:spPr>
          <a:xfrm>
            <a:off x="21746397" y="23909649"/>
            <a:ext cx="10615426" cy="13340447"/>
          </a:xfrm>
          <a:prstGeom prst="rect">
            <a:avLst/>
          </a:prstGeom>
          <a:solidFill>
            <a:srgbClr val="FFFFFF"/>
          </a:solidFill>
        </p:spPr>
        <p:txBody>
          <a:bodyPr wrap="square" rtlCol="0">
            <a:spAutoFit/>
          </a:bodyPr>
          <a:lstStyle/>
          <a:p>
            <a:pPr marL="0" marR="0">
              <a:lnSpc>
                <a:spcPct val="150000"/>
              </a:lnSpc>
              <a:spcBef>
                <a:spcPts val="0"/>
              </a:spcBef>
              <a:spcAft>
                <a:spcPts val="0"/>
              </a:spcAft>
            </a:pPr>
            <a:r>
              <a:rPr lang="en-US" sz="3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pieces are entered by hand in the conveyor.</a:t>
            </a:r>
            <a:endParaRPr lang="en-US" sz="3400" dirty="0">
              <a:effectLst/>
              <a:latin typeface="Times New Roman" panose="02020603050405020304" pitchFamily="18" charset="0"/>
              <a:ea typeface="Times New Roman" panose="02020603050405020304" pitchFamily="18" charset="0"/>
            </a:endParaRPr>
          </a:p>
          <a:p>
            <a:pPr marL="342900" marR="0" lvl="0" indent="-342900" algn="just">
              <a:lnSpc>
                <a:spcPct val="150000"/>
              </a:lnSpc>
              <a:spcBef>
                <a:spcPts val="0"/>
              </a:spcBef>
              <a:spcAft>
                <a:spcPts val="0"/>
              </a:spcAft>
              <a:buFont typeface="+mj-lt"/>
              <a:buAutoNum type="arabicPeriod"/>
            </a:pPr>
            <a:r>
              <a:rPr lang="en-US" sz="3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Press the start pushbutton of the conveyor system, the PLC will order the drives of the conveyor to be on, then the conveyor will move until the sensor1 "photocell", detects the product.</a:t>
            </a:r>
            <a:endParaRPr lang="en-US" sz="3400" dirty="0">
              <a:effectLst/>
              <a:latin typeface="Times New Roman" panose="02020603050405020304" pitchFamily="18" charset="0"/>
              <a:ea typeface="Times New Roman" panose="02020603050405020304" pitchFamily="18" charset="0"/>
            </a:endParaRPr>
          </a:p>
          <a:p>
            <a:pPr marL="342900" marR="0" lvl="0" indent="-342900">
              <a:lnSpc>
                <a:spcPct val="150000"/>
              </a:lnSpc>
              <a:spcBef>
                <a:spcPts val="0"/>
              </a:spcBef>
              <a:spcAft>
                <a:spcPts val="0"/>
              </a:spcAft>
              <a:buFont typeface="+mj-lt"/>
              <a:buAutoNum type="arabicPeriod"/>
            </a:pPr>
            <a:r>
              <a:rPr lang="en-US" sz="3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vertical pneumatic cylinder, move down. </a:t>
            </a:r>
            <a:endParaRPr lang="en-US" sz="3400" dirty="0">
              <a:effectLst/>
              <a:latin typeface="Times New Roman" panose="02020603050405020304" pitchFamily="18" charset="0"/>
              <a:ea typeface="Times New Roman" panose="02020603050405020304" pitchFamily="18" charset="0"/>
            </a:endParaRPr>
          </a:p>
          <a:p>
            <a:pPr marL="342900" marR="0" lvl="0" indent="-342900">
              <a:lnSpc>
                <a:spcPct val="150000"/>
              </a:lnSpc>
              <a:spcBef>
                <a:spcPts val="0"/>
              </a:spcBef>
              <a:spcAft>
                <a:spcPts val="0"/>
              </a:spcAft>
              <a:buFont typeface="+mj-lt"/>
              <a:buAutoNum type="arabicPeriod"/>
            </a:pPr>
            <a:r>
              <a:rPr lang="en-US" sz="3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When it is fully extended, the gripper catches the product.</a:t>
            </a:r>
            <a:endParaRPr lang="en-US" sz="3400" dirty="0">
              <a:effectLst/>
              <a:latin typeface="Times New Roman" panose="02020603050405020304" pitchFamily="18" charset="0"/>
              <a:ea typeface="Times New Roman" panose="02020603050405020304" pitchFamily="18" charset="0"/>
            </a:endParaRPr>
          </a:p>
          <a:p>
            <a:pPr marL="342900" marR="0" lvl="0" indent="-342900">
              <a:lnSpc>
                <a:spcPct val="150000"/>
              </a:lnSpc>
              <a:spcBef>
                <a:spcPts val="0"/>
              </a:spcBef>
              <a:spcAft>
                <a:spcPts val="0"/>
              </a:spcAft>
              <a:buFont typeface="+mj-lt"/>
              <a:buAutoNum type="arabicPeriod"/>
            </a:pPr>
            <a:r>
              <a:rPr lang="en-US" sz="3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Then it will move upward</a:t>
            </a:r>
            <a:endParaRPr lang="en-US" sz="3400" dirty="0">
              <a:effectLst/>
              <a:latin typeface="Times New Roman" panose="02020603050405020304" pitchFamily="18" charset="0"/>
              <a:ea typeface="Times New Roman" panose="02020603050405020304" pitchFamily="18" charset="0"/>
            </a:endParaRPr>
          </a:p>
          <a:p>
            <a:pPr marL="342900" marR="0" lvl="0" indent="-342900">
              <a:lnSpc>
                <a:spcPct val="150000"/>
              </a:lnSpc>
              <a:spcBef>
                <a:spcPts val="0"/>
              </a:spcBef>
              <a:spcAft>
                <a:spcPts val="0"/>
              </a:spcAft>
              <a:buFont typeface="+mj-lt"/>
              <a:buAutoNum type="arabicPeriod"/>
            </a:pPr>
            <a:r>
              <a:rPr lang="en-US" sz="3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When it is fully retracted, the horizontal pneumatic cylinder will extend</a:t>
            </a:r>
            <a:endParaRPr lang="en-US" sz="3400" dirty="0">
              <a:effectLst/>
              <a:latin typeface="Times New Roman" panose="02020603050405020304" pitchFamily="18" charset="0"/>
              <a:ea typeface="Times New Roman" panose="02020603050405020304" pitchFamily="18" charset="0"/>
            </a:endParaRPr>
          </a:p>
          <a:p>
            <a:pPr marL="342900" marR="0" lvl="0" indent="-342900">
              <a:lnSpc>
                <a:spcPct val="150000"/>
              </a:lnSpc>
              <a:spcBef>
                <a:spcPts val="0"/>
              </a:spcBef>
              <a:spcAft>
                <a:spcPts val="0"/>
              </a:spcAft>
              <a:buFont typeface="+mj-lt"/>
              <a:buAutoNum type="arabicPeriod"/>
            </a:pPr>
            <a:r>
              <a:rPr lang="en-US" sz="3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When it is fully extended, the vertical cylinder will extend</a:t>
            </a:r>
            <a:endParaRPr lang="en-US" sz="3400" dirty="0">
              <a:effectLst/>
              <a:latin typeface="Times New Roman" panose="02020603050405020304" pitchFamily="18" charset="0"/>
              <a:ea typeface="Times New Roman" panose="02020603050405020304" pitchFamily="18" charset="0"/>
            </a:endParaRPr>
          </a:p>
          <a:p>
            <a:pPr marL="342900" marR="0" lvl="0" indent="-342900">
              <a:lnSpc>
                <a:spcPct val="150000"/>
              </a:lnSpc>
              <a:spcBef>
                <a:spcPts val="0"/>
              </a:spcBef>
              <a:spcAft>
                <a:spcPts val="0"/>
              </a:spcAft>
              <a:buFont typeface="+mj-lt"/>
              <a:buAutoNum type="arabicPeriod"/>
            </a:pPr>
            <a:r>
              <a:rPr lang="en-US" sz="3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When it is fully extended, the gripper will open and the product is released.</a:t>
            </a:r>
            <a:endParaRPr lang="en-US" sz="3400" dirty="0">
              <a:effectLst/>
              <a:latin typeface="Times New Roman" panose="02020603050405020304" pitchFamily="18" charset="0"/>
              <a:ea typeface="Times New Roman" panose="02020603050405020304" pitchFamily="18" charset="0"/>
            </a:endParaRPr>
          </a:p>
          <a:p>
            <a:pPr marL="342900" marR="0" lvl="0" indent="-342900">
              <a:lnSpc>
                <a:spcPct val="150000"/>
              </a:lnSpc>
              <a:spcBef>
                <a:spcPts val="0"/>
              </a:spcBef>
              <a:spcAft>
                <a:spcPts val="0"/>
              </a:spcAft>
              <a:buFont typeface="+mj-lt"/>
              <a:buAutoNum type="arabicPeriod"/>
            </a:pPr>
            <a:r>
              <a:rPr lang="en-US" sz="3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Then it will retract </a:t>
            </a:r>
            <a:endParaRPr lang="en-US" sz="3400" dirty="0">
              <a:effectLst/>
              <a:latin typeface="Times New Roman" panose="02020603050405020304" pitchFamily="18" charset="0"/>
              <a:ea typeface="Times New Roman" panose="02020603050405020304" pitchFamily="18" charset="0"/>
            </a:endParaRPr>
          </a:p>
          <a:p>
            <a:pPr marL="342900" marR="0" lvl="0" indent="-342900">
              <a:lnSpc>
                <a:spcPct val="150000"/>
              </a:lnSpc>
              <a:spcBef>
                <a:spcPts val="0"/>
              </a:spcBef>
              <a:spcAft>
                <a:spcPts val="0"/>
              </a:spcAft>
              <a:buFont typeface="+mj-lt"/>
              <a:buAutoNum type="arabicPeriod"/>
            </a:pPr>
            <a:r>
              <a:rPr lang="en-US" sz="3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 the horizontal pneumatic cylinder will retract</a:t>
            </a:r>
            <a:endParaRPr lang="en-US" sz="3400" dirty="0">
              <a:effectLst/>
              <a:latin typeface="Times New Roman" panose="02020603050405020304" pitchFamily="18" charset="0"/>
              <a:ea typeface="Times New Roman" panose="02020603050405020304" pitchFamily="18" charset="0"/>
            </a:endParaRPr>
          </a:p>
          <a:p>
            <a:pPr marL="342900" marR="0" lvl="0" indent="-342900">
              <a:lnSpc>
                <a:spcPct val="150000"/>
              </a:lnSpc>
              <a:spcBef>
                <a:spcPts val="0"/>
              </a:spcBef>
              <a:spcAft>
                <a:spcPts val="0"/>
              </a:spcAft>
              <a:buFont typeface="+mj-lt"/>
              <a:buAutoNum type="arabicPeriod"/>
            </a:pPr>
            <a:r>
              <a:rPr lang="en-US" sz="3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new cycle can start again</a:t>
            </a:r>
            <a:endParaRPr lang="en-US" sz="3400" dirty="0">
              <a:effectLst/>
              <a:latin typeface="Times New Roman" panose="02020603050405020304" pitchFamily="18" charset="0"/>
              <a:ea typeface="Times New Roman" panose="02020603050405020304" pitchFamily="18" charset="0"/>
            </a:endParaRPr>
          </a:p>
        </p:txBody>
      </p:sp>
      <p:pic>
        <p:nvPicPr>
          <p:cNvPr id="94" name="Picture 93" descr="Siemens 6ES7 313-5BG04-0AB0 SIMATIC S7-300, CPU 313C, Compact CPU with MPI,  24 DI/16 DO, 4AI, 2AO 1 PT100, 3 Fast COUNTERS (30 KHZ), Integrated 24V DC  Power Supply, 128 KBYTE Working Memory:">
            <a:extLst>
              <a:ext uri="{FF2B5EF4-FFF2-40B4-BE49-F238E27FC236}">
                <a16:creationId xmlns="" xmlns:a16="http://schemas.microsoft.com/office/drawing/2014/main" id="{9EA53581-B7E5-429A-A526-1009C3ECE987}"/>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23578970" y="16775306"/>
            <a:ext cx="7467600" cy="5637375"/>
          </a:xfrm>
          <a:prstGeom prst="rect">
            <a:avLst/>
          </a:prstGeom>
          <a:noFill/>
          <a:ln>
            <a:noFill/>
          </a:ln>
        </p:spPr>
      </p:pic>
      <p:sp>
        <p:nvSpPr>
          <p:cNvPr id="61" name="TextBox 60">
            <a:extLst>
              <a:ext uri="{FF2B5EF4-FFF2-40B4-BE49-F238E27FC236}">
                <a16:creationId xmlns="" xmlns:a16="http://schemas.microsoft.com/office/drawing/2014/main" id="{57F9D46C-71CB-48FD-9282-9BEF11E04BC6}"/>
              </a:ext>
            </a:extLst>
          </p:cNvPr>
          <p:cNvSpPr txBox="1"/>
          <p:nvPr/>
        </p:nvSpPr>
        <p:spPr>
          <a:xfrm>
            <a:off x="23691026" y="22466417"/>
            <a:ext cx="7467600" cy="584775"/>
          </a:xfrm>
          <a:prstGeom prst="rect">
            <a:avLst/>
          </a:prstGeom>
          <a:noFill/>
        </p:spPr>
        <p:txBody>
          <a:bodyPr wrap="square" rtlCol="0">
            <a:spAutoFit/>
          </a:bodyPr>
          <a:lstStyle/>
          <a:p>
            <a:r>
              <a:rPr lang="en-US"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Figure 3.  </a:t>
            </a:r>
            <a:r>
              <a:rPr lang="en-US"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Programmable Logic Control</a:t>
            </a:r>
            <a:endParaRPr lang="en-US" b="1" dirty="0">
              <a:effectLst/>
              <a:latin typeface="Times New Roman" panose="02020603050405020304" pitchFamily="18" charset="0"/>
              <a:ea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TotalTime>
  <Words>834</Words>
  <Application>Microsoft Office PowerPoint</Application>
  <PresentationFormat>Custom</PresentationFormat>
  <Paragraphs>81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Adobe Ming Std L</vt:lpstr>
      <vt:lpstr>SimSun</vt:lpstr>
      <vt:lpstr>Arial</vt:lpstr>
      <vt:lpstr>Calibri</vt:lpstr>
      <vt:lpstr>Times New Roman</vt:lpstr>
      <vt:lpstr>Default Design</vt:lpstr>
      <vt:lpstr>PowerPoint Presentation</vt:lpstr>
    </vt:vector>
  </TitlesOfParts>
  <Company>Genigraphics 800.790.4001</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36x48</dc:title>
  <dc:creator>Genigraphics 800.790.4001</dc:creator>
  <dc:description>To order poster prints visit us at www.genigraphics.com</dc:description>
  <cp:lastModifiedBy>PFODBFF8</cp:lastModifiedBy>
  <cp:revision>160</cp:revision>
  <dcterms:created xsi:type="dcterms:W3CDTF">2008-05-03T03:01:56Z</dcterms:created>
  <dcterms:modified xsi:type="dcterms:W3CDTF">2021-04-25T19:45:45Z</dcterms:modified>
</cp:coreProperties>
</file>