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918400" cy="43891200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AB4"/>
    <a:srgbClr val="99FF99"/>
    <a:srgbClr val="C4E59F"/>
    <a:srgbClr val="B0DD7F"/>
    <a:srgbClr val="B3FD59"/>
    <a:srgbClr val="EEECE1"/>
    <a:srgbClr val="E4E4E4"/>
    <a:srgbClr val="EFD567"/>
    <a:srgbClr val="D4B016"/>
    <a:srgbClr val="C1C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3978" autoAdjust="0"/>
  </p:normalViewPr>
  <p:slideViewPr>
    <p:cSldViewPr>
      <p:cViewPr>
        <p:scale>
          <a:sx n="20" d="100"/>
          <a:sy n="20" d="100"/>
        </p:scale>
        <p:origin x="2742" y="-684"/>
      </p:cViewPr>
      <p:guideLst>
        <p:guide orient="horz" pos="1382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584" y="9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5" cy="493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70" y="1"/>
            <a:ext cx="2945865" cy="493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A6C41-6E08-4F89-A4AD-30F0C7C7D87D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E3E8C-E618-1DBB-A34D-BE1CC6EAC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8B8AC-2295-4DD2-8C40-33EE836B0B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4784F-A9C7-F66D-04D9-37CCFF5CBF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1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5" cy="493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70" y="1"/>
            <a:ext cx="2945865" cy="493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5786A-7C56-4CE1-9982-2BC14BE71E0D}" type="datetimeFigureOut">
              <a:rPr lang="fr-CA" smtClean="0"/>
              <a:pPr/>
              <a:t>2024-05-15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9775" y="739775"/>
            <a:ext cx="2778125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883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60" y="4690607"/>
            <a:ext cx="5438756" cy="44424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270" y="9379525"/>
            <a:ext cx="2945865" cy="493037"/>
          </a:xfrm>
          <a:prstGeom prst="rect">
            <a:avLst/>
          </a:prstGeom>
        </p:spPr>
        <p:txBody>
          <a:bodyPr/>
          <a:lstStyle/>
          <a:p>
            <a:fld id="{2C1099C9-4E73-4688-80A7-C65987DB50BF}" type="slidenum">
              <a:rPr lang="fr-CA" smtClean="0"/>
              <a:pPr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857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2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-1" y="1"/>
            <a:ext cx="32916019" cy="6324599"/>
          </a:xfrm>
          <a:prstGeom prst="rect">
            <a:avLst/>
          </a:prstGeom>
          <a:solidFill>
            <a:srgbClr val="D0EAB4"/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324600"/>
            <a:ext cx="32916019" cy="375623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6324600"/>
            <a:ext cx="3291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-3652" y="41468813"/>
            <a:ext cx="32905732" cy="2477601"/>
          </a:xfrm>
          <a:prstGeom prst="rect">
            <a:avLst/>
          </a:prstGeom>
          <a:solidFill>
            <a:srgbClr val="D0EAB4"/>
          </a:solidFill>
        </p:spPr>
        <p:txBody>
          <a:bodyPr wrap="square">
            <a:spAutoFit/>
          </a:bodyPr>
          <a:lstStyle/>
          <a:p>
            <a:pPr algn="ctr">
              <a:spcAft>
                <a:spcPts val="4200"/>
              </a:spcAft>
            </a:pPr>
            <a:endParaRPr lang="fr-CA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4200"/>
              </a:spcAft>
            </a:pPr>
            <a:endParaRPr lang="fr-CA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ine 12"/>
          <p:cNvSpPr>
            <a:spLocks noChangeShapeType="1"/>
          </p:cNvSpPr>
          <p:nvPr userDrawn="1"/>
        </p:nvSpPr>
        <p:spPr bwMode="auto">
          <a:xfrm>
            <a:off x="-16320" y="41468813"/>
            <a:ext cx="3291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26427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93212" y="914400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Rectangle 545"/>
          <p:cNvSpPr>
            <a:spLocks noChangeArrowheads="1"/>
          </p:cNvSpPr>
          <p:nvPr/>
        </p:nvSpPr>
        <p:spPr bwMode="auto">
          <a:xfrm>
            <a:off x="3365387" y="2917395"/>
            <a:ext cx="26793619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 anchor="ctr"/>
          <a:lstStyle>
            <a:lvl1pPr algn="ctr" defTabSz="4176713"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 defTabSz="4176713"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76713"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76713"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76713"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8000" b="1" dirty="0">
                <a:solidFill>
                  <a:schemeClr val="tx1"/>
                </a:solidFill>
              </a:rPr>
              <a:t>Design and Fabrication of Indirect Evaporative </a:t>
            </a:r>
            <a:r>
              <a:rPr lang="en-US" altLang="en-US" sz="8000" b="1" dirty="0" smtClean="0">
                <a:solidFill>
                  <a:schemeClr val="tx1"/>
                </a:solidFill>
              </a:rPr>
              <a:t>Cooler (IEC)</a:t>
            </a:r>
            <a:endParaRPr lang="en-GB" altLang="en-US" sz="8000" b="1" dirty="0">
              <a:solidFill>
                <a:schemeClr val="tx1"/>
              </a:solidFill>
            </a:endParaRPr>
          </a:p>
        </p:txBody>
      </p:sp>
      <p:sp>
        <p:nvSpPr>
          <p:cNvPr id="38" name="Rectangle 546"/>
          <p:cNvSpPr>
            <a:spLocks noChangeArrowheads="1"/>
          </p:cNvSpPr>
          <p:nvPr/>
        </p:nvSpPr>
        <p:spPr bwMode="auto">
          <a:xfrm>
            <a:off x="-93944" y="6391892"/>
            <a:ext cx="32993294" cy="3709604"/>
          </a:xfrm>
          <a:prstGeom prst="rect">
            <a:avLst/>
          </a:prstGeom>
          <a:solidFill>
            <a:srgbClr val="D0EAB4"/>
          </a:solidFill>
          <a:ln>
            <a:noFill/>
          </a:ln>
          <a:effectLst/>
        </p:spPr>
        <p:txBody>
          <a:bodyPr lIns="417601" tIns="208800" rIns="417601" bIns="208800" anchor="ctr"/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6000" b="1" dirty="0">
                <a:cs typeface="Times New Roman" panose="02020603050405020304" pitchFamily="18" charset="0"/>
              </a:rPr>
              <a:t>Students:</a:t>
            </a:r>
            <a:r>
              <a:rPr lang="en-GB" altLang="en-US" sz="6000" b="1" dirty="0">
                <a:cs typeface="Arial" panose="020B0604020202020204" pitchFamily="34" charset="0"/>
              </a:rPr>
              <a:t> Mohamad Hasan </a:t>
            </a:r>
            <a:r>
              <a:rPr lang="en-GB" altLang="en-US" sz="6000" b="1" dirty="0" err="1" smtClean="0">
                <a:cs typeface="Arial" panose="020B0604020202020204" pitchFamily="34" charset="0"/>
              </a:rPr>
              <a:t>Qosadi</a:t>
            </a:r>
            <a:endParaRPr lang="en-GB" altLang="en-US" sz="6000" b="1" dirty="0">
              <a:cs typeface="Arial" panose="020B0604020202020204" pitchFamily="34" charset="0"/>
            </a:endParaRPr>
          </a:p>
          <a:p>
            <a:pPr algn="ctr"/>
            <a:r>
              <a:rPr lang="en-US" sz="6000" b="1" dirty="0">
                <a:cs typeface="Times New Roman" panose="02020603050405020304" pitchFamily="18" charset="0"/>
              </a:rPr>
              <a:t>Supervisors: </a:t>
            </a:r>
            <a:r>
              <a:rPr lang="en-GB" altLang="en-US" sz="6000" b="1" dirty="0" err="1" smtClean="0">
                <a:cs typeface="Arial" panose="020B0604020202020204" pitchFamily="34" charset="0"/>
              </a:rPr>
              <a:t>Dr.</a:t>
            </a:r>
            <a:r>
              <a:rPr lang="en-GB" altLang="en-US" sz="6000" b="1" dirty="0" smtClean="0">
                <a:cs typeface="Arial" panose="020B0604020202020204" pitchFamily="34" charset="0"/>
              </a:rPr>
              <a:t> Sulaiman Almoatham</a:t>
            </a:r>
            <a:endParaRPr lang="en-GB" altLang="en-US" sz="6000" b="1" dirty="0">
              <a:cs typeface="Arial" panose="020B0604020202020204" pitchFamily="34" charset="0"/>
            </a:endParaRPr>
          </a:p>
          <a:p>
            <a:pPr algn="ctr"/>
            <a:r>
              <a:rPr lang="en-US" sz="6000" b="1" dirty="0" smtClean="0">
                <a:cs typeface="Times New Roman" panose="02020603050405020304" pitchFamily="18" charset="0"/>
              </a:rPr>
              <a:t>2</a:t>
            </a:r>
            <a:r>
              <a:rPr lang="en-US" sz="6000" b="1" baseline="30000" dirty="0" smtClean="0">
                <a:cs typeface="Times New Roman" panose="02020603050405020304" pitchFamily="18" charset="0"/>
              </a:rPr>
              <a:t>nd</a:t>
            </a:r>
            <a:r>
              <a:rPr lang="en-US" sz="6000" b="1" dirty="0" smtClean="0"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 1445 / 2023-2024     </a:t>
            </a: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 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6000" b="1" dirty="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4FFED5-7A19-5145-61E7-45FA62B69E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5" t="2692" r="6493" b="7805"/>
          <a:stretch/>
        </p:blipFill>
        <p:spPr>
          <a:xfrm>
            <a:off x="28041600" y="65077"/>
            <a:ext cx="4459577" cy="30606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EF9803-DC3E-A5F8-6243-1C62CAA578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7" y="162782"/>
            <a:ext cx="6235523" cy="270576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38009E1-D727-E6F7-AFF5-ED4115801854}"/>
              </a:ext>
            </a:extLst>
          </p:cNvPr>
          <p:cNvSpPr txBox="1">
            <a:spLocks/>
          </p:cNvSpPr>
          <p:nvPr/>
        </p:nvSpPr>
        <p:spPr>
          <a:xfrm>
            <a:off x="7467600" y="0"/>
            <a:ext cx="17373600" cy="2754614"/>
          </a:xfrm>
          <a:prstGeom prst="rect">
            <a:avLst/>
          </a:prstGeom>
        </p:spPr>
        <p:txBody>
          <a:bodyPr vert="horz" lIns="132080" tIns="66040" rIns="132080" bIns="6604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dirty="0">
                <a:solidFill>
                  <a:srgbClr val="68A49E"/>
                </a:solidFill>
                <a:cs typeface="Simplified Arabic" pitchFamily="2" charset="-78"/>
              </a:rPr>
              <a:t>Prince Sattam bin Abdulaziz University</a:t>
            </a:r>
            <a:endParaRPr lang="ar-SA" sz="4800" dirty="0">
              <a:solidFill>
                <a:srgbClr val="68A49E"/>
              </a:solidFill>
              <a:cs typeface="Simplified Arabic" pitchFamily="2" charset="-7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dirty="0">
                <a:solidFill>
                  <a:srgbClr val="68A49E"/>
                </a:solidFill>
                <a:cs typeface="Simplified Arabic" pitchFamily="2" charset="-78"/>
              </a:rPr>
              <a:t>College of Engineering</a:t>
            </a:r>
            <a:endParaRPr lang="ar-SA" sz="4800" dirty="0">
              <a:solidFill>
                <a:srgbClr val="68A49E"/>
              </a:solidFill>
              <a:cs typeface="Simplified Arabic" pitchFamily="2" charset="-7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dirty="0">
                <a:solidFill>
                  <a:srgbClr val="68A49E"/>
                </a:solidFill>
                <a:cs typeface="Simplified Arabic" pitchFamily="2" charset="-78"/>
              </a:rPr>
              <a:t>Mechanical Engineering Department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DCB1AE-4631-B67B-C51C-8E97CBD00DD6}"/>
              </a:ext>
            </a:extLst>
          </p:cNvPr>
          <p:cNvCxnSpPr/>
          <p:nvPr/>
        </p:nvCxnSpPr>
        <p:spPr bwMode="auto">
          <a:xfrm>
            <a:off x="-37447" y="10126427"/>
            <a:ext cx="32955847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0865" y="31659238"/>
            <a:ext cx="13640669" cy="914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0625" y="32233361"/>
            <a:ext cx="11273118" cy="914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075849" y="10337558"/>
            <a:ext cx="10356351" cy="73152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487230A-409F-4A5E-8A5C-A68D49C02D3D}"/>
              </a:ext>
            </a:extLst>
          </p:cNvPr>
          <p:cNvSpPr txBox="1"/>
          <p:nvPr/>
        </p:nvSpPr>
        <p:spPr>
          <a:xfrm>
            <a:off x="317675" y="10145088"/>
            <a:ext cx="15087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</a:rPr>
              <a:t>Objective</a:t>
            </a:r>
          </a:p>
          <a:p>
            <a:pPr marL="571500" indent="-571500" algn="justLow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Fabrication of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indirect evaporative cooler.</a:t>
            </a: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71500" indent="-571500" algn="justLow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Test the performance of indirect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evaporative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cooler.</a:t>
            </a:r>
          </a:p>
          <a:p>
            <a:pPr marL="571500" indent="-571500" algn="justLow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ompare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performance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with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direct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evaporative cooler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2AB082-9C5A-42C4-AF14-7B7D09D9B378}"/>
              </a:ext>
            </a:extLst>
          </p:cNvPr>
          <p:cNvSpPr txBox="1"/>
          <p:nvPr/>
        </p:nvSpPr>
        <p:spPr>
          <a:xfrm>
            <a:off x="317675" y="14860498"/>
            <a:ext cx="15087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</a:rPr>
              <a:t> Background and </a:t>
            </a:r>
            <a:r>
              <a:rPr lang="en-US" sz="4800" b="1" dirty="0" smtClean="0">
                <a:latin typeface="Times New Roman" panose="02020603050405020304" pitchFamily="18" charset="0"/>
              </a:rPr>
              <a:t>Significance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Residential buildings are consuming 20% of global energy. Space heating and cooling application account for 56% of this energy consumed in buildings. </a:t>
            </a: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living standards creates a need for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cooling.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vapor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compression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devices are popular.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Evaporative coolers has a significant energy saving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Evaporative coolers use  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instead of refrigerants and remove heat efficiently through evaporation process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2AB082-9C5A-42C4-AF14-7B7D09D9B378}"/>
              </a:ext>
            </a:extLst>
          </p:cNvPr>
          <p:cNvSpPr txBox="1"/>
          <p:nvPr/>
        </p:nvSpPr>
        <p:spPr>
          <a:xfrm>
            <a:off x="17826859" y="27183012"/>
            <a:ext cx="1463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dirty="0" smtClean="0">
                <a:latin typeface="Times New Roman" panose="02020603050405020304" pitchFamily="18" charset="0"/>
              </a:rPr>
              <a:t>Results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IEC was able to mitigate the increase in the relative humidity of the supply temperature. </a:t>
            </a: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Achieved 44% RH instead of 99%.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IEC produce higher supply temperature.</a:t>
            </a:r>
            <a:endParaRPr lang="en-US" sz="48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2AB082-9C5A-42C4-AF14-7B7D09D9B378}"/>
              </a:ext>
            </a:extLst>
          </p:cNvPr>
          <p:cNvSpPr txBox="1"/>
          <p:nvPr/>
        </p:nvSpPr>
        <p:spPr>
          <a:xfrm>
            <a:off x="422656" y="21600805"/>
            <a:ext cx="15087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dirty="0" smtClean="0">
                <a:latin typeface="Times New Roman" panose="02020603050405020304" pitchFamily="18" charset="0"/>
              </a:rPr>
              <a:t>Design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Evaporative coolers are classified into direct evaporative and indirect evaporative coolers.</a:t>
            </a:r>
          </a:p>
          <a:p>
            <a:pPr algn="just"/>
            <a:endParaRPr lang="en-US" sz="4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D11727-34A2-7561-7A8C-B28BCE68FE1B}"/>
              </a:ext>
            </a:extLst>
          </p:cNvPr>
          <p:cNvSpPr txBox="1"/>
          <p:nvPr/>
        </p:nvSpPr>
        <p:spPr>
          <a:xfrm>
            <a:off x="17598259" y="19034677"/>
            <a:ext cx="15087600" cy="106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Mathematical model</a:t>
            </a:r>
            <a:endParaRPr lang="en-US" sz="4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8457077" y="25125420"/>
                <a:ext cx="6903044" cy="755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40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4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𝑑𝑏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𝑑𝑏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e>
                      </m:d>
                      <m:r>
                        <a:rPr lang="en-US" sz="4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7077" y="25125420"/>
                <a:ext cx="6903044" cy="7554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8453066" y="20706426"/>
                <a:ext cx="4836324" cy="1395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𝑑𝑏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𝑑𝑏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𝑑𝑏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𝑤𝑏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den>
                      </m:f>
                      <m:r>
                        <a:rPr lang="en-US" sz="4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3066" y="20706426"/>
                <a:ext cx="4836324" cy="1395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8453066" y="22950025"/>
                <a:ext cx="7501734" cy="1374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𝐸𝐶𝐸𝑅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𝑟𝑜𝑜𝑚</m:t>
                                  </m:r>
                                </m:sub>
                              </m:s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𝑑𝑏</m:t>
                                  </m:r>
                                  <m:r>
                                    <a:rPr lang="en-US" sz="40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3066" y="22950025"/>
                <a:ext cx="7501734" cy="13742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98912" y="24109680"/>
            <a:ext cx="9716544" cy="8046720"/>
          </a:xfrm>
          <a:prstGeom prst="rect">
            <a:avLst/>
          </a:prstGeom>
        </p:spPr>
      </p:pic>
      <p:pic>
        <p:nvPicPr>
          <p:cNvPr id="31" name="صورة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632642" y="10226513"/>
            <a:ext cx="6053217" cy="744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5162</TotalTime>
  <Words>272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Simplified Arabic</vt:lpstr>
      <vt:lpstr>Times New Roman</vt:lpstr>
      <vt:lpstr>Default Design</vt:lpstr>
      <vt:lpstr>PowerPoint Presentation</vt:lpstr>
    </vt:vector>
  </TitlesOfParts>
  <Company>Genigraphics 800.790.4001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Genigraphics 800.790.4001</dc:creator>
  <dc:description>To order poster prints visit us at www.genigraphics.com</dc:description>
  <cp:lastModifiedBy>سليمان عبدالله سليمان المعثم</cp:lastModifiedBy>
  <cp:revision>172</cp:revision>
  <dcterms:created xsi:type="dcterms:W3CDTF">2008-05-03T03:01:56Z</dcterms:created>
  <dcterms:modified xsi:type="dcterms:W3CDTF">2024-05-15T06:55:36Z</dcterms:modified>
</cp:coreProperties>
</file>